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5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6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7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theme/theme8.xml" ContentType="application/vnd.openxmlformats-officedocument.theme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9.xml" ContentType="application/vnd.openxmlformats-officedocument.theme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66" r:id="rId4"/>
    <p:sldMasterId id="2147483788" r:id="rId5"/>
    <p:sldMasterId id="2147483806" r:id="rId6"/>
    <p:sldMasterId id="2147483832" r:id="rId7"/>
    <p:sldMasterId id="2147483893" r:id="rId8"/>
    <p:sldMasterId id="2147483910" r:id="rId9"/>
    <p:sldMasterId id="2147483924" r:id="rId10"/>
    <p:sldMasterId id="2147483941" r:id="rId11"/>
    <p:sldMasterId id="2147484016" r:id="rId12"/>
    <p:sldMasterId id="2147484037" r:id="rId13"/>
  </p:sldMasterIdLst>
  <p:notesMasterIdLst>
    <p:notesMasterId r:id="rId15"/>
  </p:notesMasterIdLst>
  <p:handoutMasterIdLst>
    <p:handoutMasterId r:id="rId16"/>
  </p:handoutMasterIdLst>
  <p:sldIdLst>
    <p:sldId id="4973" r:id="rId14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achin, Lori A." initials="DLA" lastIdx="4" clrIdx="0">
    <p:extLst>
      <p:ext uri="{19B8F6BF-5375-455C-9EA6-DF929625EA0E}">
        <p15:presenceInfo xmlns:p15="http://schemas.microsoft.com/office/powerpoint/2012/main" userId="S::diachin2@llnl.gov::1b65d47f-9ce7-4ec4-9499-bc114f63b96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B7D4"/>
    <a:srgbClr val="00ABCA"/>
    <a:srgbClr val="C7C8C7"/>
    <a:srgbClr val="C9C8C9"/>
    <a:srgbClr val="000000"/>
    <a:srgbClr val="29A1BD"/>
    <a:srgbClr val="84B641"/>
    <a:srgbClr val="DA1F28"/>
    <a:srgbClr val="FF00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15" autoAdjust="0"/>
    <p:restoredTop sz="86481" autoAdjust="0"/>
  </p:normalViewPr>
  <p:slideViewPr>
    <p:cSldViewPr snapToGrid="0" showGuides="1">
      <p:cViewPr varScale="1">
        <p:scale>
          <a:sx n="118" d="100"/>
          <a:sy n="118" d="100"/>
        </p:scale>
        <p:origin x="240" y="704"/>
      </p:cViewPr>
      <p:guideLst/>
    </p:cSldViewPr>
  </p:slideViewPr>
  <p:outlineViewPr>
    <p:cViewPr>
      <p:scale>
        <a:sx n="33" d="100"/>
        <a:sy n="33" d="100"/>
      </p:scale>
      <p:origin x="0" y="-1335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howGuides="1">
      <p:cViewPr>
        <p:scale>
          <a:sx n="50" d="100"/>
          <a:sy n="50" d="100"/>
        </p:scale>
        <p:origin x="5664" y="167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Master" Target="slideMasters/slideMaster10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Master" Target="slideMasters/slideMaster7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33024-10F1-4BC3-BAA5-CB28D8F9B6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8810624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4A39D-78C5-4FF5-94A2-BCBFAF602A34}" type="datetimeFigureOut">
              <a:rPr lang="en-US" smtClean="0">
                <a:latin typeface="+mn-lt"/>
              </a:rPr>
              <a:t>11/18/20</a:t>
            </a:fld>
            <a:endParaRPr lang="en-US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2005F-34EB-4228-A469-9DA7EF685E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0" y="8810626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l"/>
            <a:fld id="{C75DCF9F-B5D2-4E17-BF72-5579017E6EA3}" type="slidenum">
              <a:rPr lang="en-US" smtClean="0">
                <a:latin typeface="+mn-lt"/>
              </a:rPr>
              <a:pPr algn="l"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575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4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D7992059-949A-4D84-A84D-82EB5F97947B}" type="datetimeFigureOut">
              <a:rPr lang="en-US" smtClean="0"/>
              <a:pPr/>
              <a:t>11/18/20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7"/>
            <a:ext cx="5607050" cy="366077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n-lt"/>
              </a:defRPr>
            </a:lvl1pPr>
          </a:lstStyle>
          <a:p>
            <a:fld id="{DBFF095A-F86B-4B29-8A9F-DF3D3D1F3E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8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BFF095A-F86B-4B29-8A9F-DF3D3D1F3E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F0302020204030204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F0302020204030204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820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9.xml"/><Relationship Id="rId6" Type="http://schemas.microsoft.com/office/2007/relationships/hdphoto" Target="../media/hdphoto10.wdp"/><Relationship Id="rId5" Type="http://schemas.openxmlformats.org/officeDocument/2006/relationships/image" Target="../media/image24.png"/><Relationship Id="rId4" Type="http://schemas.microsoft.com/office/2007/relationships/hdphoto" Target="../media/hdphoto9.wdp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9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27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0.xml"/><Relationship Id="rId6" Type="http://schemas.microsoft.com/office/2007/relationships/hdphoto" Target="../media/hdphoto12.wdp"/><Relationship Id="rId5" Type="http://schemas.openxmlformats.org/officeDocument/2006/relationships/image" Target="../media/image30.png"/><Relationship Id="rId4" Type="http://schemas.microsoft.com/office/2007/relationships/hdphoto" Target="../media/hdphoto11.wdp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6" Type="http://schemas.microsoft.com/office/2007/relationships/hdphoto" Target="../media/hdphoto4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6" Type="http://schemas.microsoft.com/office/2007/relationships/hdphoto" Target="../media/hdphoto5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6" Type="http://schemas.microsoft.com/office/2007/relationships/hdphoto" Target="../media/hdphoto6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8.png"/><Relationship Id="rId7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6" Type="http://schemas.microsoft.com/office/2007/relationships/hdphoto" Target="../media/hdphoto7.wdp"/><Relationship Id="rId5" Type="http://schemas.openxmlformats.org/officeDocument/2006/relationships/image" Target="../media/image20.png"/><Relationship Id="rId4" Type="http://schemas.microsoft.com/office/2007/relationships/hdphoto" Target="../media/hdphoto2.wdp"/></Relationships>
</file>

<file path=ppt/slideLayouts/_rels/slideLayout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8.png"/><Relationship Id="rId7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6" Type="http://schemas.microsoft.com/office/2007/relationships/hdphoto" Target="../media/hdphoto8.wdp"/><Relationship Id="rId5" Type="http://schemas.openxmlformats.org/officeDocument/2006/relationships/image" Target="../media/image20.png"/><Relationship Id="rId4" Type="http://schemas.microsoft.com/office/2007/relationships/hdphoto" Target="../media/hdphoto2.wdp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6.xml"/><Relationship Id="rId6" Type="http://schemas.microsoft.com/office/2007/relationships/hdphoto" Target="../media/hdphoto10.wdp"/><Relationship Id="rId5" Type="http://schemas.openxmlformats.org/officeDocument/2006/relationships/image" Target="../media/image24.png"/><Relationship Id="rId4" Type="http://schemas.microsoft.com/office/2007/relationships/hdphoto" Target="../media/hdphoto9.wdp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6.xml"/><Relationship Id="rId6" Type="http://schemas.microsoft.com/office/2007/relationships/hdphoto" Target="../media/hdphoto10.wdp"/><Relationship Id="rId5" Type="http://schemas.openxmlformats.org/officeDocument/2006/relationships/image" Target="../media/image24.png"/><Relationship Id="rId4" Type="http://schemas.microsoft.com/office/2007/relationships/hdphoto" Target="../media/hdphoto9.wdp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Relationship Id="rId6" Type="http://schemas.microsoft.com/office/2007/relationships/hdphoto" Target="../media/hdphoto10.wdp"/><Relationship Id="rId5" Type="http://schemas.openxmlformats.org/officeDocument/2006/relationships/image" Target="../media/image24.png"/><Relationship Id="rId4" Type="http://schemas.microsoft.com/office/2007/relationships/hdphoto" Target="../media/hdphoto9.wdp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Relationship Id="rId6" Type="http://schemas.microsoft.com/office/2007/relationships/hdphoto" Target="../media/hdphoto10.wdp"/><Relationship Id="rId5" Type="http://schemas.openxmlformats.org/officeDocument/2006/relationships/image" Target="../media/image24.png"/><Relationship Id="rId4" Type="http://schemas.microsoft.com/office/2007/relationships/hdphoto" Target="../media/hdphoto9.wdp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8.xml"/><Relationship Id="rId6" Type="http://schemas.microsoft.com/office/2007/relationships/hdphoto" Target="../media/hdphoto10.wdp"/><Relationship Id="rId5" Type="http://schemas.openxmlformats.org/officeDocument/2006/relationships/image" Target="../media/image24.png"/><Relationship Id="rId4" Type="http://schemas.microsoft.com/office/2007/relationships/hdphoto" Target="../media/hdphoto9.wdp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-10633" y="-2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pic>
        <p:nvPicPr>
          <p:cNvPr id="12" name="Google Shape;16;p29">
            <a:extLst>
              <a:ext uri="{FF2B5EF4-FFF2-40B4-BE49-F238E27FC236}">
                <a16:creationId xmlns:a16="http://schemas.microsoft.com/office/drawing/2014/main" id="{019D6F2B-7196-624E-82B0-AE48639B60E7}"/>
              </a:ext>
            </a:extLst>
          </p:cNvPr>
          <p:cNvPicPr preferRelativeResize="0"/>
          <p:nvPr userDrawn="1"/>
        </p:nvPicPr>
        <p:blipFill rotWithShape="1">
          <a:blip r:embed="rId7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48636" y="2509708"/>
            <a:ext cx="2573413" cy="69590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722056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4123958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72173741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62885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064232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6536062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5542081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14661" y="948037"/>
            <a:ext cx="11877340" cy="5688482"/>
            <a:chOff x="274319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98337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67061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14661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0726457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9600854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93783707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5" y="10039"/>
            <a:ext cx="11378099" cy="914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044522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itle, 2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5"/>
          <p:cNvSpPr txBox="1">
            <a:spLocks noGrp="1"/>
          </p:cNvSpPr>
          <p:nvPr>
            <p:ph type="title"/>
          </p:nvPr>
        </p:nvSpPr>
        <p:spPr>
          <a:xfrm>
            <a:off x="365855" y="353880"/>
            <a:ext cx="6963613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45"/>
          <p:cNvSpPr txBox="1">
            <a:spLocks noGrp="1"/>
          </p:cNvSpPr>
          <p:nvPr>
            <p:ph type="body" idx="1"/>
          </p:nvPr>
        </p:nvSpPr>
        <p:spPr>
          <a:xfrm>
            <a:off x="609279" y="1604520"/>
            <a:ext cx="5354294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45"/>
          <p:cNvSpPr txBox="1">
            <a:spLocks noGrp="1"/>
          </p:cNvSpPr>
          <p:nvPr>
            <p:ph type="body" idx="2"/>
          </p:nvPr>
        </p:nvSpPr>
        <p:spPr>
          <a:xfrm>
            <a:off x="6231783" y="1604520"/>
            <a:ext cx="5354294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2214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52603006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2_Title and Conte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65856" y="411482"/>
            <a:ext cx="11375435" cy="51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65856" y="1475740"/>
            <a:ext cx="11372771" cy="4047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lvl="0" indent="-423323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SzPts val="1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1219170" lvl="1" indent="-40639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marL="1828754" lvl="2" indent="-39792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2438339" lvl="3" indent="-42332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marL="3047924" lvl="4" indent="-423323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14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3657509" lvl="5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278835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0" bIns="0"/>
          <a:lstStyle>
            <a:lvl1pPr eaLnBrk="1" latinLnBrk="0" hangingPunct="1">
              <a:spcBef>
                <a:spcPts val="1800"/>
              </a:spcBef>
              <a:spcAft>
                <a:spcPts val="0"/>
              </a:spcAft>
              <a:defRPr/>
            </a:lvl1pPr>
            <a:lvl2pPr eaLnBrk="1" latinLnBrk="0" hangingPunct="1">
              <a:spcAft>
                <a:spcPts val="0"/>
              </a:spcAft>
              <a:defRPr/>
            </a:lvl2pPr>
            <a:lvl3pPr eaLnBrk="1" latinLnBrk="0" hangingPunct="1">
              <a:spcAft>
                <a:spcPts val="0"/>
              </a:spcAft>
              <a:defRPr/>
            </a:lvl3pPr>
            <a:lvl4pPr eaLnBrk="1" latinLnBrk="0" hangingPunct="1">
              <a:spcAft>
                <a:spcPts val="0"/>
              </a:spcAft>
              <a:defRPr/>
            </a:lvl4pPr>
            <a:lvl5pPr eaLnBrk="1" latinLnBrk="0" hangingPunct="1">
              <a:spcAft>
                <a:spcPts val="0"/>
              </a:spcAft>
              <a:defRPr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609600" y="219514"/>
            <a:ext cx="10972800" cy="1008771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08651212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50050" r="25122" b="449"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62471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002072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4" t="18779" r="22594" b="14403"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37855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686270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0736846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097901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23563350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0237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6" y="0"/>
            <a:ext cx="11375435" cy="589280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856" y="1076960"/>
            <a:ext cx="11372771" cy="491124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308970886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14661" y="948037"/>
            <a:ext cx="11877340" cy="5688482"/>
            <a:chOff x="274319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98337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67061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14661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3730637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4183724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20647827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41256922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6" y="0"/>
            <a:ext cx="11375435" cy="589280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856" y="1076960"/>
            <a:ext cx="11372771" cy="491124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306648499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5" y="10039"/>
            <a:ext cx="11378099" cy="914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6040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scuss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6C050B2-309D-42C4-AF63-BBB0EBE7C2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219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0500" y="237744"/>
            <a:ext cx="11772900" cy="90525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B9F530-BC13-4BDB-8495-8DE5CC20E7EE}"/>
              </a:ext>
            </a:extLst>
          </p:cNvPr>
          <p:cNvSpPr/>
          <p:nvPr userDrawn="1"/>
        </p:nvSpPr>
        <p:spPr>
          <a:xfrm>
            <a:off x="0" y="6220590"/>
            <a:ext cx="12192000" cy="637410"/>
          </a:xfrm>
          <a:prstGeom prst="rect">
            <a:avLst/>
          </a:prstGeom>
          <a:solidFill>
            <a:schemeClr val="bg2">
              <a:lumMod val="85000"/>
            </a:schemeClr>
          </a:solidFill>
          <a:ln w="19050">
            <a:noFill/>
            <a:miter lim="800000"/>
          </a:ln>
          <a:effectLst>
            <a:outerShdw blurRad="101600" dist="38100" dir="16200000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F531CFB-FD09-40B4-8CFD-1F4C9A83DCB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1" smtClean="0">
                <a:solidFill>
                  <a:schemeClr val="bg1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1" dirty="0">
              <a:solidFill>
                <a:schemeClr val="bg1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3A5909-90CD-4D68-BFAA-D15F56471C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40766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2_Title and Content">
    <p:bg>
      <p:bgPr>
        <a:solidFill>
          <a:schemeClr val="lt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>
            <a:spLocks noGrp="1"/>
          </p:cNvSpPr>
          <p:nvPr>
            <p:ph type="title"/>
          </p:nvPr>
        </p:nvSpPr>
        <p:spPr>
          <a:xfrm>
            <a:off x="365856" y="411480"/>
            <a:ext cx="11375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rgbClr val="006C3A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rgbClr val="006C3A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rgbClr val="006C3A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rgbClr val="006C3A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rgbClr val="006C3A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rgbClr val="006C3A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rgbClr val="006C3A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rgbClr val="006C3A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body" idx="1"/>
          </p:nvPr>
        </p:nvSpPr>
        <p:spPr>
          <a:xfrm>
            <a:off x="365856" y="1737360"/>
            <a:ext cx="11372700" cy="40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1043761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E2177C6-060C-4445-8C10-ADA6D3CE5F74}"/>
              </a:ext>
            </a:extLst>
          </p:cNvPr>
          <p:cNvSpPr/>
          <p:nvPr userDrawn="1"/>
        </p:nvSpPr>
        <p:spPr>
          <a:xfrm>
            <a:off x="1" y="6186396"/>
            <a:ext cx="12192000" cy="6716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864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r>
              <a:rPr lang="en-US" sz="1600" dirty="0">
                <a:ln>
                  <a:noFill/>
                </a:ln>
                <a:solidFill>
                  <a:schemeClr val="bg1"/>
                </a:solidFill>
              </a:rPr>
              <a:t>exascaleproject.org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8307964" y="5921830"/>
            <a:ext cx="3884036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178461" y="503144"/>
            <a:ext cx="8294476" cy="1030930"/>
          </a:xfrm>
        </p:spPr>
        <p:txBody>
          <a:bodyPr anchor="b"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178460" y="2085962"/>
            <a:ext cx="8294477" cy="2855300"/>
          </a:xfrm>
        </p:spPr>
        <p:txBody>
          <a:bodyPr lIns="109728"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34" y="483164"/>
            <a:ext cx="2051374" cy="93549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1820" y="6322747"/>
            <a:ext cx="2410105" cy="4010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0693"/>
          <a:stretch/>
        </p:blipFill>
        <p:spPr>
          <a:xfrm>
            <a:off x="10207180" y="6307741"/>
            <a:ext cx="1367897" cy="4289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B516F4-C09A-4E83-A0F1-168C638F25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932" b="1495"/>
          <a:stretch/>
        </p:blipFill>
        <p:spPr>
          <a:xfrm rot="10800000">
            <a:off x="0" y="1572768"/>
            <a:ext cx="2853708" cy="407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677425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6" y="0"/>
            <a:ext cx="11375435" cy="58928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856" y="1076960"/>
            <a:ext cx="11372771" cy="491124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9374260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E59CF4-F91D-442C-8F8F-9A25967A871A}"/>
              </a:ext>
            </a:extLst>
          </p:cNvPr>
          <p:cNvSpPr txBox="1"/>
          <p:nvPr userDrawn="1"/>
        </p:nvSpPr>
        <p:spPr>
          <a:xfrm>
            <a:off x="190500" y="3103594"/>
            <a:ext cx="351076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Approved for public release</a:t>
            </a:r>
          </a:p>
        </p:txBody>
      </p:sp>
    </p:spTree>
    <p:extLst>
      <p:ext uri="{BB962C8B-B14F-4D97-AF65-F5344CB8AC3E}">
        <p14:creationId xmlns:p14="http://schemas.microsoft.com/office/powerpoint/2010/main" val="1608771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5" y="17780"/>
            <a:ext cx="11378099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319" y="1737360"/>
            <a:ext cx="5590038" cy="821190"/>
          </a:xfr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b"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319" y="2558551"/>
            <a:ext cx="5590038" cy="3373229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1482725" indent="-222250">
              <a:buFont typeface="Arial" panose="020B0604020202020204" pitchFamily="34" charset="0"/>
              <a:buChar char="•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20534" y="1737360"/>
            <a:ext cx="5533375" cy="821190"/>
          </a:xfr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b"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20534" y="2558551"/>
            <a:ext cx="5533375" cy="3373229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015251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5" y="411480"/>
            <a:ext cx="7467433" cy="810738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48173" y="1316736"/>
            <a:ext cx="5606732" cy="347472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ctr"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48173" y="1655064"/>
            <a:ext cx="5606732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55515" y="1316736"/>
            <a:ext cx="5606732" cy="347472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ctr"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55515" y="1655064"/>
            <a:ext cx="5606732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C1494F-06BF-478E-BCF5-6FCC755EF9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7792" y="3438144"/>
            <a:ext cx="5606923" cy="338138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US" sz="1800" b="0" smtClean="0">
                <a:solidFill>
                  <a:schemeClr val="bg1"/>
                </a:solidFill>
              </a:defRPr>
            </a:lvl1pPr>
            <a:lvl2pPr>
              <a:defRPr lang="en-US" b="1" smtClean="0">
                <a:solidFill>
                  <a:schemeClr val="bg1"/>
                </a:solidFill>
              </a:defRPr>
            </a:lvl2pPr>
            <a:lvl3pPr>
              <a:defRPr lang="en-US" b="1" smtClean="0">
                <a:solidFill>
                  <a:schemeClr val="bg1"/>
                </a:solidFill>
              </a:defRPr>
            </a:lvl3pPr>
            <a:lvl4pPr>
              <a:defRPr lang="en-US" b="1" smtClean="0">
                <a:solidFill>
                  <a:schemeClr val="bg1"/>
                </a:solidFill>
              </a:defRPr>
            </a:lvl4pPr>
            <a:lvl5pPr>
              <a:defRPr lang="en-US" b="1">
                <a:solidFill>
                  <a:schemeClr val="bg1"/>
                </a:solidFill>
              </a:defRPr>
            </a:lvl5pPr>
          </a:lstStyle>
          <a:p>
            <a:pPr marL="230188" lvl="0" indent="-230188"/>
            <a:r>
              <a:rPr lang="en-US" dirty="0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E13F5F8-5DA4-4A7D-94FF-19BFEBF090F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4753" y="3438144"/>
            <a:ext cx="5606923" cy="338138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US" sz="1800" b="0" smtClean="0">
                <a:solidFill>
                  <a:schemeClr val="bg1"/>
                </a:solidFill>
              </a:defRPr>
            </a:lvl1pPr>
            <a:lvl2pPr>
              <a:defRPr lang="en-US" b="1" smtClean="0">
                <a:solidFill>
                  <a:schemeClr val="bg1"/>
                </a:solidFill>
              </a:defRPr>
            </a:lvl2pPr>
            <a:lvl3pPr>
              <a:defRPr lang="en-US" b="1" smtClean="0">
                <a:solidFill>
                  <a:schemeClr val="bg1"/>
                </a:solidFill>
              </a:defRPr>
            </a:lvl3pPr>
            <a:lvl4pPr>
              <a:defRPr lang="en-US" b="1" smtClean="0">
                <a:solidFill>
                  <a:schemeClr val="bg1"/>
                </a:solidFill>
              </a:defRPr>
            </a:lvl4pPr>
            <a:lvl5pPr>
              <a:defRPr lang="en-US" b="1">
                <a:solidFill>
                  <a:schemeClr val="bg1"/>
                </a:solidFill>
              </a:defRPr>
            </a:lvl5pPr>
          </a:lstStyle>
          <a:p>
            <a:pPr marL="230188" lvl="0" indent="-230188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1508C29-BEAF-4D1B-85C7-62D86B9A99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7792" y="3776472"/>
            <a:ext cx="5606923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A42C277-CD07-4855-BE2B-F5804018E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54753" y="3776472"/>
            <a:ext cx="5606923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4820471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5" y="5076"/>
            <a:ext cx="11378099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096394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5" y="10039"/>
            <a:ext cx="11378099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565040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08471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051695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3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358097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1067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993023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70792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4048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916375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075717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777171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14661" y="948037"/>
            <a:ext cx="11877340" cy="5688482"/>
            <a:chOff x="274319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98337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67061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14661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2762033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786235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8098771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97518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7964" y="5921830"/>
            <a:ext cx="3884036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856" y="411481"/>
            <a:ext cx="6964269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65855" y="1903575"/>
            <a:ext cx="6964270" cy="2778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8952" y="4458940"/>
            <a:ext cx="3047931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6" y="6002316"/>
            <a:ext cx="12201273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7155" y="6234272"/>
            <a:ext cx="2589372" cy="43083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933" y="6219281"/>
            <a:ext cx="1469644" cy="46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3345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6" y="411481"/>
            <a:ext cx="11375435" cy="510909"/>
          </a:xfr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856" y="1475740"/>
            <a:ext cx="11372771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30026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5" y="410602"/>
            <a:ext cx="11378099" cy="51090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855" y="1553612"/>
            <a:ext cx="5590038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855" y="2379195"/>
            <a:ext cx="5590038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53612"/>
            <a:ext cx="5533375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79195"/>
            <a:ext cx="5533375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5481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5" y="411480"/>
            <a:ext cx="11378099" cy="51090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0409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62734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7964" y="5921830"/>
            <a:ext cx="3884036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856" y="411481"/>
            <a:ext cx="6964269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8952" y="4458940"/>
            <a:ext cx="3047931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6" y="6002316"/>
            <a:ext cx="12201273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>
          <a:xfrm>
            <a:off x="-4596" y="4272576"/>
            <a:ext cx="12201273" cy="27432"/>
            <a:chOff x="-9675" y="6830568"/>
            <a:chExt cx="9176303" cy="27432"/>
          </a:xfrm>
        </p:grpSpPr>
        <p:sp>
          <p:nvSpPr>
            <p:cNvPr id="18" name="Rectangle 17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453524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5" y="411480"/>
            <a:ext cx="11378099" cy="51090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574330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41419" y="0"/>
            <a:ext cx="6021084" cy="685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070994" cy="6858000"/>
          </a:xfrm>
          <a:prstGeom prst="rect">
            <a:avLst/>
          </a:prstGeom>
        </p:spPr>
      </p:pic>
      <p:sp>
        <p:nvSpPr>
          <p:cNvPr id="20" name="Rectangle 224"/>
          <p:cNvSpPr>
            <a:spLocks noGrp="1" noChangeArrowheads="1"/>
          </p:cNvSpPr>
          <p:nvPr>
            <p:ph type="ctrTitle"/>
          </p:nvPr>
        </p:nvSpPr>
        <p:spPr>
          <a:xfrm>
            <a:off x="3912799" y="2107568"/>
            <a:ext cx="6588660" cy="497829"/>
          </a:xfrm>
        </p:spPr>
        <p:txBody>
          <a:bodyPr anchor="b"/>
          <a:lstStyle>
            <a:lvl1pPr algn="r">
              <a:defRPr sz="31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Rectangle 223"/>
          <p:cNvSpPr>
            <a:spLocks noGrp="1" noChangeArrowheads="1"/>
          </p:cNvSpPr>
          <p:nvPr>
            <p:ph type="subTitle" idx="1"/>
          </p:nvPr>
        </p:nvSpPr>
        <p:spPr>
          <a:xfrm>
            <a:off x="5391542" y="3131206"/>
            <a:ext cx="5109919" cy="1181100"/>
          </a:xfrm>
        </p:spPr>
        <p:txBody>
          <a:bodyPr lIns="102413">
            <a:noAutofit/>
          </a:bodyPr>
          <a:lstStyle>
            <a:lvl1pPr marL="0" indent="0" algn="r">
              <a:buFont typeface="Symbol" pitchFamily="18" charset="2"/>
              <a:buNone/>
              <a:defRPr sz="2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25061" y="0"/>
            <a:ext cx="3964823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90329" y="281105"/>
            <a:ext cx="1878712" cy="40651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07470" y="6108204"/>
            <a:ext cx="1788782" cy="50616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75204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 with take-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6559" y="1381126"/>
            <a:ext cx="9640030" cy="407669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buClr>
                <a:schemeClr val="tx2"/>
              </a:buClr>
              <a:buSzPct val="100000"/>
              <a:buFont typeface="Arial" pitchFamily="34" charset="0"/>
              <a:buChar char="•"/>
              <a:defRPr sz="2500" b="0">
                <a:latin typeface="Arial Narrow" pitchFamily="34" charset="0"/>
              </a:defRPr>
            </a:lvl1pPr>
            <a:lvl2pPr>
              <a:lnSpc>
                <a:spcPct val="90000"/>
              </a:lnSpc>
              <a:buClr>
                <a:schemeClr val="tx2"/>
              </a:buClr>
              <a:buSzPct val="100000"/>
              <a:buFont typeface="Arial Narrow" pitchFamily="34" charset="0"/>
              <a:buChar char="–"/>
              <a:defRPr sz="2000" b="0"/>
            </a:lvl2pPr>
            <a:lvl3pPr marL="768096" indent="-256032">
              <a:lnSpc>
                <a:spcPct val="90000"/>
              </a:lnSpc>
              <a:buClr>
                <a:schemeClr val="tx2"/>
              </a:buClr>
              <a:buSzPct val="100000"/>
              <a:buFont typeface="Arial" pitchFamily="34" charset="0"/>
              <a:buChar char="•"/>
              <a:defRPr sz="1700" b="0" i="0"/>
            </a:lvl3pPr>
            <a:lvl4pPr>
              <a:lnSpc>
                <a:spcPct val="90000"/>
              </a:lnSpc>
              <a:buClr>
                <a:schemeClr val="tx2"/>
              </a:buClr>
              <a:buSzPct val="100000"/>
              <a:buFont typeface="Arial Narrow" pitchFamily="34" charset="0"/>
              <a:buChar char="–"/>
              <a:defRPr sz="1400" b="0" i="0"/>
            </a:lvl4pPr>
            <a:lvl5pPr marL="1280160" indent="-256032">
              <a:lnSpc>
                <a:spcPct val="90000"/>
              </a:lnSpc>
              <a:buClr>
                <a:schemeClr val="tx2"/>
              </a:buClr>
              <a:buSzPct val="100000"/>
              <a:buFont typeface="Arial" pitchFamily="34" charset="0"/>
              <a:buChar char="•"/>
              <a:defRPr sz="1400"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739900" y="5611906"/>
            <a:ext cx="7188200" cy="477361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none"/>
        </p:style>
        <p:txBody>
          <a:bodyPr anchor="ctr">
            <a:spAutoFit/>
          </a:bodyPr>
          <a:lstStyle>
            <a:lvl1pPr marL="0" indent="0" algn="ctr"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01806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E59CF4-F91D-442C-8F8F-9A25967A871A}"/>
              </a:ext>
            </a:extLst>
          </p:cNvPr>
          <p:cNvSpPr txBox="1"/>
          <p:nvPr userDrawn="1"/>
        </p:nvSpPr>
        <p:spPr>
          <a:xfrm>
            <a:off x="190500" y="3103594"/>
            <a:ext cx="351076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Approved for public release</a:t>
            </a:r>
          </a:p>
        </p:txBody>
      </p:sp>
    </p:spTree>
    <p:extLst>
      <p:ext uri="{BB962C8B-B14F-4D97-AF65-F5344CB8AC3E}">
        <p14:creationId xmlns:p14="http://schemas.microsoft.com/office/powerpoint/2010/main" val="1900694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3388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36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0061832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72812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76319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203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44839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286328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3592366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34958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14661" y="948037"/>
            <a:ext cx="11877340" cy="5688482"/>
            <a:chOff x="274319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98337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67061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14661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5871401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4720566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8771144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5" y="10039"/>
            <a:ext cx="11378099" cy="914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89677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6" y="0"/>
            <a:ext cx="11375435" cy="589280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856" y="1076960"/>
            <a:ext cx="11372771" cy="491124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172011069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0" bIns="0"/>
          <a:lstStyle>
            <a:lvl1pPr eaLnBrk="1" latinLnBrk="0" hangingPunct="1">
              <a:spcBef>
                <a:spcPts val="1800"/>
              </a:spcBef>
              <a:spcAft>
                <a:spcPts val="0"/>
              </a:spcAft>
              <a:defRPr/>
            </a:lvl1pPr>
            <a:lvl2pPr eaLnBrk="1" latinLnBrk="0" hangingPunct="1">
              <a:spcAft>
                <a:spcPts val="0"/>
              </a:spcAft>
              <a:defRPr/>
            </a:lvl2pPr>
            <a:lvl3pPr eaLnBrk="1" latinLnBrk="0" hangingPunct="1">
              <a:spcAft>
                <a:spcPts val="0"/>
              </a:spcAft>
              <a:defRPr/>
            </a:lvl3pPr>
            <a:lvl4pPr eaLnBrk="1" latinLnBrk="0" hangingPunct="1">
              <a:spcAft>
                <a:spcPts val="0"/>
              </a:spcAft>
              <a:defRPr/>
            </a:lvl4pPr>
            <a:lvl5pPr eaLnBrk="1" latinLnBrk="0" hangingPunct="1">
              <a:spcAft>
                <a:spcPts val="0"/>
              </a:spcAft>
              <a:defRPr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609600" y="219514"/>
            <a:ext cx="10972800" cy="1008771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0607247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2_Title and Conte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65856" y="411482"/>
            <a:ext cx="11375435" cy="51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65856" y="1475740"/>
            <a:ext cx="11372771" cy="4047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lvl="0" indent="-423323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SzPts val="1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1219170" lvl="1" indent="-40639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marL="1828754" lvl="2" indent="-39792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2438339" lvl="3" indent="-42332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marL="3047924" lvl="4" indent="-423323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14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3657509" lvl="5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983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83532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1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828801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667875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727200" cy="70167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05932" y="6513224"/>
            <a:ext cx="4060226" cy="218473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Calibri"/>
                <a:cs typeface="Calibri"/>
              </a:defRPr>
            </a:lvl1pPr>
          </a:lstStyle>
          <a:p>
            <a:r>
              <a:rPr lang="en-US" dirty="0"/>
              <a:t>HPC Best Practices Webinar, May 8, 2019</a:t>
            </a:r>
          </a:p>
        </p:txBody>
      </p:sp>
      <p:pic>
        <p:nvPicPr>
          <p:cNvPr id="11" name="Picture 10" descr="IDEAS_logo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03380" y="6434079"/>
            <a:ext cx="1086473" cy="3767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B45796-11B9-4A48-B6EA-8BCBB058947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6908" y="6394908"/>
            <a:ext cx="1373096" cy="37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077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409575" fontAlgn="base" hangingPunct="0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409575" fontAlgn="base" hangingPunct="0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6FBD8F6-0B55-CE48-846C-8E094BE46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711246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856" y="1737360"/>
            <a:ext cx="11372771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19272109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E59CF4-F91D-442C-8F8F-9A25967A871A}"/>
              </a:ext>
            </a:extLst>
          </p:cNvPr>
          <p:cNvSpPr txBox="1"/>
          <p:nvPr userDrawn="1"/>
        </p:nvSpPr>
        <p:spPr>
          <a:xfrm>
            <a:off x="190500" y="3103594"/>
            <a:ext cx="351076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Sensitive Information</a:t>
            </a:r>
            <a:endParaRPr lang="en-US" sz="12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4713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71909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36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8932357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2077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706137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613067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149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664631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3051254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0235487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14661" y="948037"/>
            <a:ext cx="11877340" cy="5688482"/>
            <a:chOff x="274319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98337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67061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14661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3906479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6735775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5327253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scuss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6C050B2-309D-42C4-AF63-BBB0EBE7C2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219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0500" y="237744"/>
            <a:ext cx="11772900" cy="90525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B9F530-BC13-4BDB-8495-8DE5CC20E7EE}"/>
              </a:ext>
            </a:extLst>
          </p:cNvPr>
          <p:cNvSpPr/>
          <p:nvPr userDrawn="1"/>
        </p:nvSpPr>
        <p:spPr>
          <a:xfrm>
            <a:off x="0" y="6220590"/>
            <a:ext cx="12192000" cy="637410"/>
          </a:xfrm>
          <a:prstGeom prst="rect">
            <a:avLst/>
          </a:prstGeom>
          <a:solidFill>
            <a:schemeClr val="bg2">
              <a:lumMod val="85000"/>
            </a:schemeClr>
          </a:solidFill>
          <a:ln w="19050">
            <a:noFill/>
            <a:miter lim="800000"/>
          </a:ln>
          <a:effectLst>
            <a:outerShdw blurRad="101600" dist="38100" dir="16200000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F531CFB-FD09-40B4-8CFD-1F4C9A83DCB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1" smtClean="0">
                <a:solidFill>
                  <a:schemeClr val="bg1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1" dirty="0">
              <a:solidFill>
                <a:schemeClr val="bg1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3A5909-90CD-4D68-BFAA-D15F56471C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07478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768323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20648" y="240503"/>
            <a:ext cx="100584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64951" y="6485916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D0AA3931-1514-C64E-9F73-BC23D1698615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7" y="6485916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951" y="445603"/>
            <a:ext cx="4193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000000"/>
                </a:solidFill>
              </a:defRPr>
            </a:lvl1pPr>
          </a:lstStyle>
          <a:p>
            <a:fld id="{B8740EFB-5E42-494C-B7BC-43B2FCDDB5C6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20648" y="1441696"/>
            <a:ext cx="10058400" cy="4794211"/>
          </a:xfrm>
        </p:spPr>
        <p:txBody>
          <a:bodyPr/>
          <a:lstStyle>
            <a:lvl1pPr marL="230188" indent="-230188">
              <a:tabLst/>
              <a:defRPr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>
              <a:defRPr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>
              <a:defRPr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>
              <a:defRPr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>
              <a:defRPr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49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6" y="0"/>
            <a:ext cx="11375435" cy="58928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856" y="1076960"/>
            <a:ext cx="11372771" cy="491124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65922827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50050" r="25122" b="449"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E59CF4-F91D-442C-8F8F-9A25967A871A}"/>
              </a:ext>
            </a:extLst>
          </p:cNvPr>
          <p:cNvSpPr txBox="1"/>
          <p:nvPr userDrawn="1"/>
        </p:nvSpPr>
        <p:spPr>
          <a:xfrm>
            <a:off x="190500" y="3103594"/>
            <a:ext cx="351076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Business Sensitive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Information</a:t>
            </a:r>
            <a:endParaRPr lang="en-US" sz="12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327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388725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50050" r="25122" b="449"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65926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36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3142053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4" t="18779" r="22594" b="14403"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14581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7774118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802988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442201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8197312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2526586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05106" y="1154244"/>
            <a:ext cx="11877340" cy="5560755"/>
            <a:chOff x="274319" y="697174"/>
            <a:chExt cx="11917681" cy="593934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697174"/>
              <a:ext cx="2874807" cy="69459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154244"/>
            <a:ext cx="2861458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938528"/>
            <a:ext cx="2861459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378131" y="1154244"/>
            <a:ext cx="2874807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938528"/>
            <a:ext cx="2874807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154244"/>
            <a:ext cx="2864755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938528"/>
            <a:ext cx="2864755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171232"/>
            <a:ext cx="2864755" cy="61634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938528"/>
            <a:ext cx="2864755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06790362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66689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809923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8517481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340766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50050" r="25122" b="449"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E59CF4-F91D-442C-8F8F-9A25967A871A}"/>
              </a:ext>
            </a:extLst>
          </p:cNvPr>
          <p:cNvSpPr txBox="1"/>
          <p:nvPr userDrawn="1"/>
        </p:nvSpPr>
        <p:spPr>
          <a:xfrm>
            <a:off x="190500" y="3103594"/>
            <a:ext cx="351076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Business Sensitive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Information</a:t>
            </a:r>
            <a:endParaRPr lang="en-US" sz="12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9396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50050" r="25122" b="449"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7676274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36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7605693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4" t="18779" r="22594" b="14403"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73552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834" y="235634"/>
            <a:ext cx="11676248" cy="907366"/>
          </a:xfrm>
        </p:spPr>
        <p:txBody>
          <a:bodyPr/>
          <a:lstStyle>
            <a:lvl1pPr>
              <a:lnSpc>
                <a:spcPct val="90000"/>
              </a:lnSpc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834" y="1454834"/>
            <a:ext cx="5782467" cy="4610100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4392" y="1454834"/>
            <a:ext cx="5686690" cy="4610100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+mn-lt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9271133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437036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ttom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353894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6570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47800"/>
            <a:ext cx="5647944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68990"/>
            <a:ext cx="5647944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920" y="1447800"/>
            <a:ext cx="5647180" cy="821190"/>
          </a:xfrm>
          <a:solidFill>
            <a:schemeClr val="tx2"/>
          </a:solidFill>
          <a:ln w="1905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1920" y="2273382"/>
            <a:ext cx="5647180" cy="3813071"/>
          </a:xfr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9451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14661" y="948037"/>
            <a:ext cx="11877340" cy="5688482"/>
            <a:chOff x="274319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948037"/>
              <a:ext cx="2874807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005840"/>
            <a:ext cx="2861458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98337" y="1005840"/>
            <a:ext cx="287480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67061" y="384907"/>
            <a:ext cx="1176528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14661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005840"/>
            <a:ext cx="286475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0257113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37744"/>
            <a:ext cx="11771376" cy="905256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452618"/>
            <a:ext cx="3654912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273808"/>
            <a:ext cx="3654912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4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5289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5289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466" y="1452618"/>
            <a:ext cx="36576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08466" y="2278200"/>
            <a:ext cx="36576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6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4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2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38862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4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5922CA-3E0F-485B-9F76-A1F211BE7C4F}"/>
              </a:ext>
            </a:extLst>
          </p:cNvPr>
          <p:cNvGrpSpPr/>
          <p:nvPr userDrawn="1"/>
        </p:nvGrpSpPr>
        <p:grpSpPr>
          <a:xfrm>
            <a:off x="305106" y="1154244"/>
            <a:ext cx="11877340" cy="5560755"/>
            <a:chOff x="274319" y="697174"/>
            <a:chExt cx="11917681" cy="593934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9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20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328861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3288610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6302900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6302901" y="715319"/>
              <a:ext cx="2874807" cy="6764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25F09E4-91A6-437A-BED4-ED7995D473E7}"/>
                </a:ext>
              </a:extLst>
            </p:cNvPr>
            <p:cNvSpPr/>
            <p:nvPr userDrawn="1"/>
          </p:nvSpPr>
          <p:spPr>
            <a:xfrm>
              <a:off x="9317192" y="1376098"/>
              <a:ext cx="2874807" cy="5260421"/>
            </a:xfrm>
            <a:prstGeom prst="rect">
              <a:avLst/>
            </a:prstGeom>
            <a:gradFill flip="none" rotWithShape="1">
              <a:gsLst>
                <a:gs pos="25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192D3D3-2A2D-4482-B3F5-B0CBCD39D93A}"/>
                </a:ext>
              </a:extLst>
            </p:cNvPr>
            <p:cNvSpPr/>
            <p:nvPr userDrawn="1"/>
          </p:nvSpPr>
          <p:spPr>
            <a:xfrm>
              <a:off x="9317193" y="697174"/>
              <a:ext cx="2874807" cy="69459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4047" y="1154244"/>
            <a:ext cx="2861458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4046" y="1938528"/>
            <a:ext cx="2861459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378131" y="1154244"/>
            <a:ext cx="2874807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98337" y="1938528"/>
            <a:ext cx="2874807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22680" y="1154244"/>
            <a:ext cx="2864755" cy="633334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22680" y="1938528"/>
            <a:ext cx="2864755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26918" y="1171232"/>
            <a:ext cx="2864755" cy="61634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26918" y="1938528"/>
            <a:ext cx="2864755" cy="4664240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7729594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187DF1-019D-4B29-80A4-491D910D6F8B}"/>
              </a:ext>
            </a:extLst>
          </p:cNvPr>
          <p:cNvGrpSpPr/>
          <p:nvPr userDrawn="1"/>
        </p:nvGrpSpPr>
        <p:grpSpPr>
          <a:xfrm>
            <a:off x="304800" y="948037"/>
            <a:ext cx="11887199" cy="5688482"/>
            <a:chOff x="274318" y="948037"/>
            <a:chExt cx="11917681" cy="568848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DC80716-D7F2-40BD-B894-87B7C5521D93}"/>
                </a:ext>
              </a:extLst>
            </p:cNvPr>
            <p:cNvSpPr/>
            <p:nvPr userDrawn="1"/>
          </p:nvSpPr>
          <p:spPr>
            <a:xfrm>
              <a:off x="274318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431D86-B4F2-4178-9479-C223044E67E1}"/>
                </a:ext>
              </a:extLst>
            </p:cNvPr>
            <p:cNvSpPr/>
            <p:nvPr userDrawn="1"/>
          </p:nvSpPr>
          <p:spPr>
            <a:xfrm>
              <a:off x="274319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72E6C0-3363-4678-BD7B-839981CFEC1B}"/>
                </a:ext>
              </a:extLst>
            </p:cNvPr>
            <p:cNvSpPr/>
            <p:nvPr userDrawn="1"/>
          </p:nvSpPr>
          <p:spPr>
            <a:xfrm>
              <a:off x="4309114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81C044-83B1-4BEC-A2A0-51CA4BF72CE4}"/>
                </a:ext>
              </a:extLst>
            </p:cNvPr>
            <p:cNvSpPr/>
            <p:nvPr userDrawn="1"/>
          </p:nvSpPr>
          <p:spPr>
            <a:xfrm>
              <a:off x="4309114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4C995C-9C57-406C-A69D-7613F8F47165}"/>
                </a:ext>
              </a:extLst>
            </p:cNvPr>
            <p:cNvSpPr/>
            <p:nvPr userDrawn="1"/>
          </p:nvSpPr>
          <p:spPr>
            <a:xfrm>
              <a:off x="8343909" y="1376098"/>
              <a:ext cx="3848089" cy="5260421"/>
            </a:xfrm>
            <a:prstGeom prst="rect">
              <a:avLst/>
            </a:prstGeom>
            <a:gradFill flip="none" rotWithShape="1">
              <a:gsLst>
                <a:gs pos="28000">
                  <a:schemeClr val="bg1">
                    <a:lumMod val="95000"/>
                  </a:schemeClr>
                </a:gs>
                <a:gs pos="0">
                  <a:schemeClr val="bg2">
                    <a:alpha val="0"/>
                  </a:schemeClr>
                </a:gs>
                <a:gs pos="100000">
                  <a:srgbClr val="CFCFCF"/>
                </a:gs>
              </a:gsLst>
              <a:lin ang="162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26A7F5-6E08-49A4-A894-85B35B49A075}"/>
                </a:ext>
              </a:extLst>
            </p:cNvPr>
            <p:cNvSpPr/>
            <p:nvPr userDrawn="1"/>
          </p:nvSpPr>
          <p:spPr>
            <a:xfrm>
              <a:off x="8343910" y="948037"/>
              <a:ext cx="3848089" cy="4437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93774" y="1005840"/>
            <a:ext cx="3811425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93774" y="1527048"/>
            <a:ext cx="381142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27997" y="1005840"/>
            <a:ext cx="3829206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27997" y="1527048"/>
            <a:ext cx="3829206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70962" y="1005840"/>
            <a:ext cx="3815817" cy="370258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70962" y="1527048"/>
            <a:ext cx="381581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426721" y="320040"/>
            <a:ext cx="11765280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57200" y="371051"/>
            <a:ext cx="11752438" cy="401224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304800" y="320040"/>
            <a:ext cx="152400" cy="51090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67124288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Ques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440C9B-5899-407D-BC65-8B8988B0C2A4}"/>
              </a:ext>
            </a:extLst>
          </p:cNvPr>
          <p:cNvGrpSpPr/>
          <p:nvPr userDrawn="1"/>
        </p:nvGrpSpPr>
        <p:grpSpPr>
          <a:xfrm>
            <a:off x="308368" y="320039"/>
            <a:ext cx="11883633" cy="919959"/>
            <a:chOff x="308368" y="320040"/>
            <a:chExt cx="11883633" cy="51090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1CB721-FBCB-4DC7-9C2A-15C90E984F90}"/>
                </a:ext>
              </a:extLst>
            </p:cNvPr>
            <p:cNvSpPr/>
            <p:nvPr userDrawn="1"/>
          </p:nvSpPr>
          <p:spPr>
            <a:xfrm>
              <a:off x="426721" y="320040"/>
              <a:ext cx="11765280" cy="51090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DBDFD-39A6-0043-BAD4-065FAFF6A9DA}"/>
                </a:ext>
              </a:extLst>
            </p:cNvPr>
            <p:cNvSpPr/>
            <p:nvPr userDrawn="1"/>
          </p:nvSpPr>
          <p:spPr>
            <a:xfrm>
              <a:off x="308368" y="320040"/>
              <a:ext cx="152400" cy="51090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304800" y="1384275"/>
            <a:ext cx="11887200" cy="5252245"/>
          </a:xfrm>
          <a:prstGeom prst="rect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26719" y="1467134"/>
            <a:ext cx="11750331" cy="5070826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60768" y="320040"/>
            <a:ext cx="11716282" cy="905234"/>
          </a:xfr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9100" y="6636518"/>
            <a:ext cx="280401" cy="14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FA5920-8F8E-4860-872E-2CA4CDDC3B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330713C-B6BE-44C7-BD3A-E89F9DA0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76940072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scuss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6C050B2-309D-42C4-AF63-BBB0EBE7C2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219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0500" y="237744"/>
            <a:ext cx="11772900" cy="90525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B9F530-BC13-4BDB-8495-8DE5CC20E7EE}"/>
              </a:ext>
            </a:extLst>
          </p:cNvPr>
          <p:cNvSpPr/>
          <p:nvPr userDrawn="1"/>
        </p:nvSpPr>
        <p:spPr>
          <a:xfrm>
            <a:off x="0" y="6220590"/>
            <a:ext cx="12192000" cy="637410"/>
          </a:xfrm>
          <a:prstGeom prst="rect">
            <a:avLst/>
          </a:prstGeom>
          <a:solidFill>
            <a:schemeClr val="bg2">
              <a:lumMod val="85000"/>
            </a:schemeClr>
          </a:solidFill>
          <a:ln w="19050">
            <a:noFill/>
            <a:miter lim="800000"/>
          </a:ln>
          <a:effectLst>
            <a:outerShdw blurRad="101600" dist="38100" dir="16200000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F531CFB-FD09-40B4-8CFD-1F4C9A83DCB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1" smtClean="0">
                <a:solidFill>
                  <a:schemeClr val="bg1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1" dirty="0">
              <a:solidFill>
                <a:schemeClr val="bg1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3A5909-90CD-4D68-BFAA-D15F56471C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800226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6532086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56" y="411480"/>
            <a:ext cx="11375435" cy="91440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856" y="1737360"/>
            <a:ext cx="11372771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13654886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EE845FF-FE6B-4C05-AD90-73F7E809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50050" r="25122" b="449"/>
          <a:stretch/>
        </p:blipFill>
        <p:spPr>
          <a:xfrm>
            <a:off x="0" y="-1"/>
            <a:ext cx="12192000" cy="3429001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72306A-6D28-4B79-9F33-F65B3290E9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482" y="2590800"/>
            <a:ext cx="2573413" cy="6959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853B16-5BA4-4AF0-8A80-CD86D6EAD828}"/>
              </a:ext>
            </a:extLst>
          </p:cNvPr>
          <p:cNvSpPr/>
          <p:nvPr userDrawn="1"/>
        </p:nvSpPr>
        <p:spPr>
          <a:xfrm>
            <a:off x="0" y="0"/>
            <a:ext cx="12192000" cy="3429001"/>
          </a:xfrm>
          <a:prstGeom prst="rect">
            <a:avLst/>
          </a:prstGeom>
          <a:gradFill>
            <a:gsLst>
              <a:gs pos="25000">
                <a:srgbClr val="0E5B82"/>
              </a:gs>
              <a:gs pos="2000">
                <a:srgbClr val="06456F"/>
              </a:gs>
              <a:gs pos="100000">
                <a:schemeClr val="accent3">
                  <a:alpha val="0"/>
                </a:schemeClr>
              </a:gs>
            </a:gsLst>
            <a:lin ang="0" scaled="1"/>
          </a:gradFill>
          <a:ln w="1905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499" y="100853"/>
            <a:ext cx="7915275" cy="2489947"/>
          </a:xfrm>
        </p:spPr>
        <p:txBody>
          <a:bodyPr anchor="b"/>
          <a:lstStyle>
            <a:lvl1pPr algn="l">
              <a:defRPr sz="36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" y="3571291"/>
            <a:ext cx="8753475" cy="2138654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7" name="Picture 16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B2FB6BAC-57DC-470D-AA27-6E916BEEC9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82" y="6271008"/>
            <a:ext cx="1317366" cy="398982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700AA35-7ACE-4657-BBD7-03E3A55B64A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44" y="6271008"/>
            <a:ext cx="2389905" cy="398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5EAC-900C-4667-A5FC-E744A5D8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18879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0017"/>
            <a:ext cx="11658600" cy="908221"/>
          </a:xfrm>
        </p:spPr>
        <p:txBody>
          <a:bodyPr/>
          <a:lstStyle>
            <a:lvl1pPr>
              <a:lnSpc>
                <a:spcPct val="9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50072"/>
            <a:ext cx="11658600" cy="4610100"/>
          </a:xfrm>
        </p:spPr>
        <p:txBody>
          <a:bodyPr/>
          <a:lstStyle>
            <a:lvl1pPr marL="228600" indent="-228600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500" indent="-2286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tabLst/>
              <a:defRPr sz="1800">
                <a:latin typeface="+mn-lt"/>
                <a:cs typeface="Arial" panose="020B0604020202020204" pitchFamily="34" charset="0"/>
              </a:defRPr>
            </a:lvl2pPr>
            <a:lvl3pPr marL="857250" indent="-171450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1600"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8424823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0" y="1073594"/>
            <a:ext cx="12191999" cy="4228673"/>
          </a:xfrm>
          <a:custGeom>
            <a:avLst/>
            <a:gdLst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0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0 w 12192000"/>
              <a:gd name="connsiteY4" fmla="*/ 1803862 h 4497186"/>
              <a:gd name="connsiteX5" fmla="*/ 0 w 12192000"/>
              <a:gd name="connsiteY5" fmla="*/ 0 h 4497186"/>
              <a:gd name="connsiteX0" fmla="*/ 38100 w 12230100"/>
              <a:gd name="connsiteY0" fmla="*/ 0 h 4497186"/>
              <a:gd name="connsiteX1" fmla="*/ 12230100 w 12230100"/>
              <a:gd name="connsiteY1" fmla="*/ 0 h 4497186"/>
              <a:gd name="connsiteX2" fmla="*/ 12230100 w 12230100"/>
              <a:gd name="connsiteY2" fmla="*/ 4497186 h 4497186"/>
              <a:gd name="connsiteX3" fmla="*/ 38100 w 12230100"/>
              <a:gd name="connsiteY3" fmla="*/ 4497186 h 4497186"/>
              <a:gd name="connsiteX4" fmla="*/ 38100 w 12230100"/>
              <a:gd name="connsiteY4" fmla="*/ 1803862 h 4497186"/>
              <a:gd name="connsiteX5" fmla="*/ 0 w 12230100"/>
              <a:gd name="connsiteY5" fmla="*/ 1575262 h 4497186"/>
              <a:gd name="connsiteX6" fmla="*/ 38100 w 12230100"/>
              <a:gd name="connsiteY6" fmla="*/ 0 h 4497186"/>
              <a:gd name="connsiteX0" fmla="*/ 0 w 12230100"/>
              <a:gd name="connsiteY0" fmla="*/ 1575262 h 4497186"/>
              <a:gd name="connsiteX1" fmla="*/ 38100 w 12230100"/>
              <a:gd name="connsiteY1" fmla="*/ 0 h 4497186"/>
              <a:gd name="connsiteX2" fmla="*/ 12230100 w 12230100"/>
              <a:gd name="connsiteY2" fmla="*/ 0 h 4497186"/>
              <a:gd name="connsiteX3" fmla="*/ 12230100 w 12230100"/>
              <a:gd name="connsiteY3" fmla="*/ 4497186 h 4497186"/>
              <a:gd name="connsiteX4" fmla="*/ 38100 w 12230100"/>
              <a:gd name="connsiteY4" fmla="*/ 4497186 h 4497186"/>
              <a:gd name="connsiteX5" fmla="*/ 38100 w 12230100"/>
              <a:gd name="connsiteY5" fmla="*/ 1803862 h 4497186"/>
              <a:gd name="connsiteX6" fmla="*/ 91440 w 12230100"/>
              <a:gd name="connsiteY6" fmla="*/ 1666702 h 4497186"/>
              <a:gd name="connsiteX0" fmla="*/ 8491 w 12200491"/>
              <a:gd name="connsiteY0" fmla="*/ 0 h 4497186"/>
              <a:gd name="connsiteX1" fmla="*/ 12200491 w 12200491"/>
              <a:gd name="connsiteY1" fmla="*/ 0 h 4497186"/>
              <a:gd name="connsiteX2" fmla="*/ 12200491 w 12200491"/>
              <a:gd name="connsiteY2" fmla="*/ 4497186 h 4497186"/>
              <a:gd name="connsiteX3" fmla="*/ 8491 w 12200491"/>
              <a:gd name="connsiteY3" fmla="*/ 4497186 h 4497186"/>
              <a:gd name="connsiteX4" fmla="*/ 8491 w 12200491"/>
              <a:gd name="connsiteY4" fmla="*/ 1803862 h 4497186"/>
              <a:gd name="connsiteX5" fmla="*/ 61831 w 12200491"/>
              <a:gd name="connsiteY5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  <a:gd name="connsiteX4" fmla="*/ 53340 w 12192000"/>
              <a:gd name="connsiteY4" fmla="*/ 1666702 h 4497186"/>
              <a:gd name="connsiteX0" fmla="*/ 0 w 12192000"/>
              <a:gd name="connsiteY0" fmla="*/ 0 h 4497186"/>
              <a:gd name="connsiteX1" fmla="*/ 12192000 w 12192000"/>
              <a:gd name="connsiteY1" fmla="*/ 0 h 4497186"/>
              <a:gd name="connsiteX2" fmla="*/ 12192000 w 12192000"/>
              <a:gd name="connsiteY2" fmla="*/ 4497186 h 4497186"/>
              <a:gd name="connsiteX3" fmla="*/ 0 w 1219200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497186">
                <a:moveTo>
                  <a:pt x="0" y="0"/>
                </a:moveTo>
                <a:lnTo>
                  <a:pt x="12192000" y="0"/>
                </a:lnTo>
                <a:lnTo>
                  <a:pt x="12192000" y="4497186"/>
                </a:lnTo>
                <a:lnTo>
                  <a:pt x="0" y="4497186"/>
                </a:ln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42" y="1352479"/>
            <a:ext cx="4101534" cy="92333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16882D-8BEB-4DE9-9D6E-B66A42655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4" t="18779" r="22594" b="14403"/>
          <a:stretch/>
        </p:blipFill>
        <p:spPr>
          <a:xfrm>
            <a:off x="6096002" y="1073594"/>
            <a:ext cx="6095998" cy="42286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AFB177-595A-4BDE-9AC4-D7572B1CC5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247" y="6366233"/>
            <a:ext cx="1517521" cy="41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06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theme" Target="../theme/theme10.xml"/><Relationship Id="rId3" Type="http://schemas.openxmlformats.org/officeDocument/2006/relationships/slideLayout" Target="../slideLayouts/slideLayout130.xml"/><Relationship Id="rId7" Type="http://schemas.openxmlformats.org/officeDocument/2006/relationships/slideLayout" Target="../slideLayouts/slideLayout134.xml"/><Relationship Id="rId2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2.xml"/><Relationship Id="rId10" Type="http://schemas.openxmlformats.org/officeDocument/2006/relationships/image" Target="../media/image9.png"/><Relationship Id="rId4" Type="http://schemas.openxmlformats.org/officeDocument/2006/relationships/slideLayout" Target="../slideLayouts/slideLayout131.xml"/><Relationship Id="rId9" Type="http://schemas.openxmlformats.org/officeDocument/2006/relationships/image" Target="../media/image27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10" Type="http://schemas.openxmlformats.org/officeDocument/2006/relationships/image" Target="../media/image9.png"/><Relationship Id="rId4" Type="http://schemas.openxmlformats.org/officeDocument/2006/relationships/slideLayout" Target="../slideLayouts/slideLayout29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6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20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52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Relationship Id="rId22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2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0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image" Target="../media/image9.png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13" Type="http://schemas.openxmlformats.org/officeDocument/2006/relationships/slideLayout" Target="../slideLayouts/slideLayout94.xml"/><Relationship Id="rId18" Type="http://schemas.openxmlformats.org/officeDocument/2006/relationships/image" Target="../media/image23.png"/><Relationship Id="rId3" Type="http://schemas.openxmlformats.org/officeDocument/2006/relationships/slideLayout" Target="../slideLayouts/slideLayout84.xml"/><Relationship Id="rId7" Type="http://schemas.openxmlformats.org/officeDocument/2006/relationships/slideLayout" Target="../slideLayouts/slideLayout88.xml"/><Relationship Id="rId12" Type="http://schemas.openxmlformats.org/officeDocument/2006/relationships/slideLayout" Target="../slideLayouts/slideLayout93.xml"/><Relationship Id="rId17" Type="http://schemas.openxmlformats.org/officeDocument/2006/relationships/image" Target="../media/image9.png"/><Relationship Id="rId2" Type="http://schemas.openxmlformats.org/officeDocument/2006/relationships/slideLayout" Target="../slideLayouts/slideLayout83.xml"/><Relationship Id="rId16" Type="http://schemas.openxmlformats.org/officeDocument/2006/relationships/theme" Target="../theme/theme7.xml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92.xml"/><Relationship Id="rId5" Type="http://schemas.openxmlformats.org/officeDocument/2006/relationships/slideLayout" Target="../slideLayouts/slideLayout86.xml"/><Relationship Id="rId15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91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Relationship Id="rId14" Type="http://schemas.openxmlformats.org/officeDocument/2006/relationships/slideLayout" Target="../slideLayouts/slideLayout9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slideLayout" Target="../slideLayouts/slideLayout109.xml"/><Relationship Id="rId18" Type="http://schemas.openxmlformats.org/officeDocument/2006/relationships/image" Target="../media/image23.png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17" Type="http://schemas.openxmlformats.org/officeDocument/2006/relationships/image" Target="../media/image9.png"/><Relationship Id="rId2" Type="http://schemas.openxmlformats.org/officeDocument/2006/relationships/slideLayout" Target="../slideLayouts/slideLayout98.xml"/><Relationship Id="rId16" Type="http://schemas.openxmlformats.org/officeDocument/2006/relationships/theme" Target="../theme/theme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slideLayout" Target="../slideLayouts/slideLayout110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9.xml"/><Relationship Id="rId13" Type="http://schemas.openxmlformats.org/officeDocument/2006/relationships/slideLayout" Target="../slideLayouts/slideLayout124.xml"/><Relationship Id="rId18" Type="http://schemas.openxmlformats.org/officeDocument/2006/relationships/image" Target="../media/image9.png"/><Relationship Id="rId3" Type="http://schemas.openxmlformats.org/officeDocument/2006/relationships/slideLayout" Target="../slideLayouts/slideLayout114.xml"/><Relationship Id="rId7" Type="http://schemas.openxmlformats.org/officeDocument/2006/relationships/slideLayout" Target="../slideLayouts/slideLayout118.xml"/><Relationship Id="rId12" Type="http://schemas.openxmlformats.org/officeDocument/2006/relationships/slideLayout" Target="../slideLayouts/slideLayout123.xml"/><Relationship Id="rId17" Type="http://schemas.openxmlformats.org/officeDocument/2006/relationships/theme" Target="../theme/theme9.xml"/><Relationship Id="rId2" Type="http://schemas.openxmlformats.org/officeDocument/2006/relationships/slideLayout" Target="../slideLayouts/slideLayout113.xml"/><Relationship Id="rId16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12.xml"/><Relationship Id="rId6" Type="http://schemas.openxmlformats.org/officeDocument/2006/relationships/slideLayout" Target="../slideLayouts/slideLayout117.xml"/><Relationship Id="rId11" Type="http://schemas.openxmlformats.org/officeDocument/2006/relationships/slideLayout" Target="../slideLayouts/slideLayout122.xml"/><Relationship Id="rId5" Type="http://schemas.openxmlformats.org/officeDocument/2006/relationships/slideLayout" Target="../slideLayouts/slideLayout116.xml"/><Relationship Id="rId1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21.xml"/><Relationship Id="rId19" Type="http://schemas.openxmlformats.org/officeDocument/2006/relationships/image" Target="../media/image23.png"/><Relationship Id="rId4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20.xml"/><Relationship Id="rId14" Type="http://schemas.openxmlformats.org/officeDocument/2006/relationships/slideLayout" Target="../slideLayouts/slideLayout1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1" smtClean="0">
                <a:solidFill>
                  <a:schemeClr val="bg1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1" dirty="0">
              <a:solidFill>
                <a:schemeClr val="bg1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78190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3" r:id="rId5"/>
    <p:sldLayoutId id="2147483774" r:id="rId6"/>
    <p:sldLayoutId id="2147483775" r:id="rId7"/>
    <p:sldLayoutId id="2147483776" r:id="rId8"/>
    <p:sldLayoutId id="2147483780" r:id="rId9"/>
    <p:sldLayoutId id="2147483781" r:id="rId10"/>
    <p:sldLayoutId id="2147483782" r:id="rId11"/>
    <p:sldLayoutId id="2147484055" r:id="rId12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64" userDrawn="1">
          <p15:clr>
            <a:srgbClr val="F26B43"/>
          </p15:clr>
        </p15:guide>
        <p15:guide id="6" orient="horz" pos="192" userDrawn="1">
          <p15:clr>
            <a:srgbClr val="F26B43"/>
          </p15:clr>
        </p15:guide>
        <p15:guide id="8" orient="horz" pos="912" userDrawn="1">
          <p15:clr>
            <a:srgbClr val="F26B43"/>
          </p15:clr>
        </p15:guide>
        <p15:guide id="9" orient="horz" pos="720" userDrawn="1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D1C1369-A08C-454A-B0B5-0955BB31B11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932" b="1495"/>
          <a:stretch/>
        </p:blipFill>
        <p:spPr>
          <a:xfrm>
            <a:off x="9338292" y="0"/>
            <a:ext cx="2853708" cy="4078297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65855" y="411481"/>
            <a:ext cx="11379405" cy="8469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5855" y="1737361"/>
            <a:ext cx="11379405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3698" y="6183517"/>
            <a:ext cx="1971725" cy="533060"/>
          </a:xfrm>
          <a:prstGeom prst="rect">
            <a:avLst/>
          </a:prstGeom>
        </p:spPr>
      </p:pic>
      <p:sp>
        <p:nvSpPr>
          <p:cNvPr id="8" name="Rectangle 256"/>
          <p:cNvSpPr txBox="1">
            <a:spLocks noChangeArrowheads="1"/>
          </p:cNvSpPr>
          <p:nvPr/>
        </p:nvSpPr>
        <p:spPr>
          <a:xfrm>
            <a:off x="363923" y="6477000"/>
            <a:ext cx="3316411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 flipH="1">
            <a:off x="163417" y="6513052"/>
            <a:ext cx="515769" cy="1465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l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 algn="l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478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0" r:id="rId3"/>
    <p:sldLayoutId id="2147484041" r:id="rId4"/>
    <p:sldLayoutId id="2147484042" r:id="rId5"/>
    <p:sldLayoutId id="2147484043" r:id="rId6"/>
    <p:sldLayoutId id="2147484045" r:id="rId7"/>
  </p:sldLayoutIdLst>
  <p:hf hdr="0" ftr="0" dt="0"/>
  <p:txStyles>
    <p:titleStyle>
      <a:lvl1pPr marL="0" indent="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800" b="1" kern="1200" baseline="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1" smtClean="0">
                <a:solidFill>
                  <a:schemeClr val="bg1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1" dirty="0">
              <a:solidFill>
                <a:schemeClr val="bg1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37817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2" r:id="rId1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65855" y="411481"/>
            <a:ext cx="11379405" cy="510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5855" y="1496067"/>
            <a:ext cx="11379405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9179" y="6076497"/>
            <a:ext cx="2367580" cy="64008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4596" y="6830568"/>
            <a:ext cx="12201273" cy="27432"/>
            <a:chOff x="-9675" y="6830568"/>
            <a:chExt cx="9176303" cy="27432"/>
          </a:xfrm>
        </p:grpSpPr>
        <p:sp>
          <p:nvSpPr>
            <p:cNvPr id="16" name="Rectangle 15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Rectangle 6"/>
          <p:cNvSpPr>
            <a:spLocks noChangeArrowheads="1"/>
          </p:cNvSpPr>
          <p:nvPr userDrawn="1"/>
        </p:nvSpPr>
        <p:spPr bwMode="auto">
          <a:xfrm flipH="1">
            <a:off x="163418" y="6513051"/>
            <a:ext cx="210356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256"/>
          <p:cNvSpPr txBox="1">
            <a:spLocks noChangeArrowheads="1"/>
          </p:cNvSpPr>
          <p:nvPr userDrawn="1"/>
        </p:nvSpPr>
        <p:spPr>
          <a:xfrm>
            <a:off x="363924" y="6477000"/>
            <a:ext cx="2896354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Exascale</a:t>
            </a:r>
            <a:r>
              <a:rPr lang="en-US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Computing Project</a:t>
            </a:r>
          </a:p>
        </p:txBody>
      </p:sp>
    </p:spTree>
    <p:extLst>
      <p:ext uri="{BB962C8B-B14F-4D97-AF65-F5344CB8AC3E}">
        <p14:creationId xmlns:p14="http://schemas.microsoft.com/office/powerpoint/2010/main" val="182236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  <p:sldLayoutId id="2147483813" r:id="rId7"/>
    <p:sldLayoutId id="2147483814" r:id="rId8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 b="1" kern="1200" baseline="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1" smtClean="0">
                <a:solidFill>
                  <a:schemeClr val="bg1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1" dirty="0">
              <a:solidFill>
                <a:schemeClr val="bg1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14377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  <p:sldLayoutId id="2147483846" r:id="rId14"/>
    <p:sldLayoutId id="2147483847" r:id="rId15"/>
    <p:sldLayoutId id="2147483848" r:id="rId16"/>
    <p:sldLayoutId id="2147483849" r:id="rId17"/>
    <p:sldLayoutId id="2147483850" r:id="rId18"/>
    <p:sldLayoutId id="2147483851" r:id="rId19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1" smtClean="0">
                <a:solidFill>
                  <a:schemeClr val="bg1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1" dirty="0">
              <a:solidFill>
                <a:schemeClr val="bg1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56425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  <p:sldLayoutId id="2147483905" r:id="rId12"/>
    <p:sldLayoutId id="2147483906" r:id="rId13"/>
    <p:sldLayoutId id="2147483907" r:id="rId14"/>
    <p:sldLayoutId id="2147483908" r:id="rId15"/>
    <p:sldLayoutId id="2147483909" r:id="rId1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1" smtClean="0">
                <a:solidFill>
                  <a:schemeClr val="bg1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1" dirty="0">
              <a:solidFill>
                <a:schemeClr val="bg1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39108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12" r:id="rId2"/>
    <p:sldLayoutId id="2147483913" r:id="rId3"/>
    <p:sldLayoutId id="2147483914" r:id="rId4"/>
    <p:sldLayoutId id="2147483915" r:id="rId5"/>
    <p:sldLayoutId id="2147483916" r:id="rId6"/>
    <p:sldLayoutId id="2147483917" r:id="rId7"/>
    <p:sldLayoutId id="2147483918" r:id="rId8"/>
    <p:sldLayoutId id="2147483919" r:id="rId9"/>
    <p:sldLayoutId id="2147483920" r:id="rId10"/>
    <p:sldLayoutId id="2147483921" r:id="rId11"/>
    <p:sldLayoutId id="2147483922" r:id="rId12"/>
    <p:sldLayoutId id="2147483923" r:id="rId1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1" smtClean="0">
                <a:solidFill>
                  <a:schemeClr val="bg1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1" dirty="0">
              <a:solidFill>
                <a:schemeClr val="bg1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0537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40" r:id="rId15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1" smtClean="0">
                <a:solidFill>
                  <a:schemeClr val="bg1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1" dirty="0">
              <a:solidFill>
                <a:schemeClr val="bg1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87928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  <p:sldLayoutId id="2147483954" r:id="rId12"/>
    <p:sldLayoutId id="2147483956" r:id="rId13"/>
    <p:sldLayoutId id="2147483957" r:id="rId14"/>
    <p:sldLayoutId id="2147483958" r:id="rId15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4833" y="233022"/>
            <a:ext cx="11654267" cy="90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94833" y="1449473"/>
            <a:ext cx="11654267" cy="4603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11848362" y="6588336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b="1" smtClean="0">
                <a:solidFill>
                  <a:schemeClr val="bg1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b="1" dirty="0">
              <a:solidFill>
                <a:schemeClr val="bg1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97917" y="65731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+mn-lt"/>
                <a:cs typeface="Arial" pitchFamily="34" charset="0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D6DE45-8FAB-4A30-B928-C1E44BA13091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99" y="6318074"/>
            <a:ext cx="1517521" cy="410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8E338-5546-49FD-9045-793529472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98890" r="25122" b="450"/>
          <a:stretch/>
        </p:blipFill>
        <p:spPr>
          <a:xfrm>
            <a:off x="0" y="6812281"/>
            <a:ext cx="12192000" cy="457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28897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7" r:id="rId1"/>
    <p:sldLayoutId id="2147484019" r:id="rId2"/>
    <p:sldLayoutId id="2147484020" r:id="rId3"/>
    <p:sldLayoutId id="2147484021" r:id="rId4"/>
    <p:sldLayoutId id="2147484022" r:id="rId5"/>
    <p:sldLayoutId id="2147484023" r:id="rId6"/>
    <p:sldLayoutId id="2147484024" r:id="rId7"/>
    <p:sldLayoutId id="2147484025" r:id="rId8"/>
    <p:sldLayoutId id="2147484026" r:id="rId9"/>
    <p:sldLayoutId id="2147484027" r:id="rId10"/>
    <p:sldLayoutId id="2147484028" r:id="rId11"/>
    <p:sldLayoutId id="2147484029" r:id="rId12"/>
    <p:sldLayoutId id="2147484030" r:id="rId13"/>
    <p:sldLayoutId id="2147484031" r:id="rId14"/>
    <p:sldLayoutId id="2147484032" r:id="rId15"/>
    <p:sldLayoutId id="2147484033" r:id="rId1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pos="192">
          <p15:clr>
            <a:srgbClr val="F26B43"/>
          </p15:clr>
        </p15:guide>
        <p15:guide id="5" pos="7464">
          <p15:clr>
            <a:srgbClr val="F26B43"/>
          </p15:clr>
        </p15:guide>
        <p15:guide id="6" orient="horz" pos="192">
          <p15:clr>
            <a:srgbClr val="F26B43"/>
          </p15:clr>
        </p15:guide>
        <p15:guide id="8" orient="horz" pos="912">
          <p15:clr>
            <a:srgbClr val="F26B43"/>
          </p15:clr>
        </p15:guide>
        <p15:guide id="9" orient="horz" pos="7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8C419-6D81-AB40-8378-653F9FAB4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348" y="-18171"/>
            <a:ext cx="11372473" cy="589280"/>
          </a:xfrm>
        </p:spPr>
        <p:txBody>
          <a:bodyPr/>
          <a:lstStyle/>
          <a:p>
            <a:r>
              <a:rPr lang="en-US" sz="2400" dirty="0"/>
              <a:t>ECP ST SDKs span all technology areas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4B5CED-6A50-194C-B9DC-4EB85E8694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4874" y="30240647"/>
            <a:ext cx="3090818" cy="51513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B7E0B9-58AC-6F4F-B43B-22A49FE45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27274" y="30393047"/>
            <a:ext cx="3090818" cy="51513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FBF7648-30E8-1948-88D0-B92CABD09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9674" y="30545447"/>
            <a:ext cx="3090818" cy="515136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9620789-4527-FA4F-A7E5-4961622BA50F}"/>
              </a:ext>
            </a:extLst>
          </p:cNvPr>
          <p:cNvGrpSpPr/>
          <p:nvPr/>
        </p:nvGrpSpPr>
        <p:grpSpPr>
          <a:xfrm>
            <a:off x="6784925" y="1223530"/>
            <a:ext cx="1653975" cy="3171113"/>
            <a:chOff x="5397618" y="1236709"/>
            <a:chExt cx="1653975" cy="3171113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E6FDCBA0-2B54-4A4F-A5FC-4253182634C6}"/>
                </a:ext>
              </a:extLst>
            </p:cNvPr>
            <p:cNvSpPr/>
            <p:nvPr/>
          </p:nvSpPr>
          <p:spPr>
            <a:xfrm>
              <a:off x="5397618" y="2996311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zfp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E7AB51A-BC85-4F8D-B961-5B1E761CF7E6}"/>
                </a:ext>
              </a:extLst>
            </p:cNvPr>
            <p:cNvSpPr/>
            <p:nvPr/>
          </p:nvSpPr>
          <p:spPr>
            <a:xfrm>
              <a:off x="5397618" y="3291720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VisIt</a:t>
              </a: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7F644477-11BE-42C3-B303-932D93CBA148}"/>
                </a:ext>
              </a:extLst>
            </p:cNvPr>
            <p:cNvSpPr/>
            <p:nvPr/>
          </p:nvSpPr>
          <p:spPr>
            <a:xfrm>
              <a:off x="5397618" y="3587129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ASCENT</a:t>
              </a: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C3E21915-4046-4D6A-B79E-4915A73E9466}"/>
                </a:ext>
              </a:extLst>
            </p:cNvPr>
            <p:cNvSpPr/>
            <p:nvPr/>
          </p:nvSpPr>
          <p:spPr>
            <a:xfrm>
              <a:off x="5397618" y="3882538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Cinema</a:t>
              </a: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5ECFD39D-08A0-42A9-958A-C8423FDEBEC3}"/>
                </a:ext>
              </a:extLst>
            </p:cNvPr>
            <p:cNvSpPr/>
            <p:nvPr/>
          </p:nvSpPr>
          <p:spPr>
            <a:xfrm>
              <a:off x="5397618" y="2110084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Catalyst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44DD4553-8ADC-4633-84CD-4B17ADD438BC}"/>
                </a:ext>
              </a:extLst>
            </p:cNvPr>
            <p:cNvSpPr/>
            <p:nvPr/>
          </p:nvSpPr>
          <p:spPr>
            <a:xfrm>
              <a:off x="5397618" y="2405493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VTK-m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D6348A9D-BFA6-4111-915C-4B239671A676}"/>
                </a:ext>
              </a:extLst>
            </p:cNvPr>
            <p:cNvSpPr/>
            <p:nvPr/>
          </p:nvSpPr>
          <p:spPr>
            <a:xfrm>
              <a:off x="5397618" y="2700902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SZ</a:t>
              </a: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F2D0D8A9-FA7A-4CF0-A2B4-B7E73CE1BA35}"/>
                </a:ext>
              </a:extLst>
            </p:cNvPr>
            <p:cNvSpPr/>
            <p:nvPr/>
          </p:nvSpPr>
          <p:spPr>
            <a:xfrm>
              <a:off x="5397618" y="1814675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ParaView</a:t>
              </a: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549B19A8-BE43-40D6-A3E4-E8F2C4A313C4}"/>
                </a:ext>
              </a:extLst>
            </p:cNvPr>
            <p:cNvSpPr/>
            <p:nvPr/>
          </p:nvSpPr>
          <p:spPr>
            <a:xfrm>
              <a:off x="5401255" y="1236709"/>
              <a:ext cx="1650338" cy="56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45720" rIns="0" bIns="45720" numCol="1" spcCol="1270" anchor="b" anchorCtr="0">
              <a:noAutofit/>
            </a:bodyPr>
            <a:lstStyle/>
            <a:p>
              <a:pPr marL="0" marR="0" lvl="0" indent="0" algn="l" defTabSz="2222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Visualization Analysis and Reduction (9)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A8DB0DA7-DCF2-4E1E-BDBC-8C8FF300AA58}"/>
                </a:ext>
              </a:extLst>
            </p:cNvPr>
            <p:cNvSpPr/>
            <p:nvPr/>
          </p:nvSpPr>
          <p:spPr>
            <a:xfrm>
              <a:off x="5397618" y="4177947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ROVER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2C3D78B-99EC-C142-9674-C01D280A1D12}"/>
              </a:ext>
            </a:extLst>
          </p:cNvPr>
          <p:cNvGrpSpPr/>
          <p:nvPr/>
        </p:nvGrpSpPr>
        <p:grpSpPr>
          <a:xfrm>
            <a:off x="5125345" y="1218536"/>
            <a:ext cx="1688420" cy="5238976"/>
            <a:chOff x="10411623" y="1236709"/>
            <a:chExt cx="1688420" cy="523897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E49FD7-EA91-4217-8906-E72E6B1BF118}"/>
                </a:ext>
              </a:extLst>
            </p:cNvPr>
            <p:cNvSpPr/>
            <p:nvPr/>
          </p:nvSpPr>
          <p:spPr>
            <a:xfrm>
              <a:off x="10449705" y="1236709"/>
              <a:ext cx="1650338" cy="56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45720" rIns="0" bIns="45720" numCol="1" spcCol="1270" anchor="b" anchorCtr="0">
              <a:noAutofit/>
            </a:bodyPr>
            <a:lstStyle/>
            <a:p>
              <a:pPr marL="0" marR="0" lvl="0" indent="0" algn="l" defTabSz="2222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xSDK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(16)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244CA87-14CD-4099-AB5F-D9BD528DE0CB}"/>
                </a:ext>
              </a:extLst>
            </p:cNvPr>
            <p:cNvSpPr/>
            <p:nvPr/>
          </p:nvSpPr>
          <p:spPr>
            <a:xfrm>
              <a:off x="10411623" y="5359583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MAGMA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791B683-4BD8-4DA6-84B0-95209F601988}"/>
                </a:ext>
              </a:extLst>
            </p:cNvPr>
            <p:cNvSpPr/>
            <p:nvPr/>
          </p:nvSpPr>
          <p:spPr>
            <a:xfrm>
              <a:off x="10411623" y="5654992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DTK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72EB70B-746B-48E3-8381-2784DA85A36D}"/>
                </a:ext>
              </a:extLst>
            </p:cNvPr>
            <p:cNvSpPr/>
            <p:nvPr/>
          </p:nvSpPr>
          <p:spPr>
            <a:xfrm>
              <a:off x="10411623" y="5950401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Tasmanian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DD6E95C-887B-4891-9A3D-B8CEEBE985F0}"/>
                </a:ext>
              </a:extLst>
            </p:cNvPr>
            <p:cNvSpPr/>
            <p:nvPr/>
          </p:nvSpPr>
          <p:spPr>
            <a:xfrm>
              <a:off x="10411623" y="6245810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Ginkgo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97155DE-9A1C-4B17-8BA8-47195709A28F}"/>
                </a:ext>
              </a:extLst>
            </p:cNvPr>
            <p:cNvSpPr/>
            <p:nvPr/>
          </p:nvSpPr>
          <p:spPr>
            <a:xfrm>
              <a:off x="10411623" y="3291720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SUNDIALS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103BB29-5137-476A-8FC0-00C0CC52A72D}"/>
                </a:ext>
              </a:extLst>
            </p:cNvPr>
            <p:cNvSpPr/>
            <p:nvPr/>
          </p:nvSpPr>
          <p:spPr>
            <a:xfrm>
              <a:off x="10411623" y="3587129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PETSc</a:t>
              </a: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/TAO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16240D8-A81F-490B-9734-4F83A535C1BA}"/>
                </a:ext>
              </a:extLst>
            </p:cNvPr>
            <p:cNvSpPr/>
            <p:nvPr/>
          </p:nvSpPr>
          <p:spPr>
            <a:xfrm>
              <a:off x="10411623" y="3882538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libEnsemble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87DEBBA-91EF-481C-89A0-A4E47752A175}"/>
                </a:ext>
              </a:extLst>
            </p:cNvPr>
            <p:cNvSpPr/>
            <p:nvPr/>
          </p:nvSpPr>
          <p:spPr>
            <a:xfrm>
              <a:off x="10411623" y="4177947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STRUMPACK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4C3F398-9612-4FCD-A892-D409417D80B1}"/>
                </a:ext>
              </a:extLst>
            </p:cNvPr>
            <p:cNvSpPr/>
            <p:nvPr/>
          </p:nvSpPr>
          <p:spPr>
            <a:xfrm>
              <a:off x="10411623" y="4473356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SuperLU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3236E94-3498-4CB3-976B-34CA474C5E84}"/>
                </a:ext>
              </a:extLst>
            </p:cNvPr>
            <p:cNvSpPr/>
            <p:nvPr/>
          </p:nvSpPr>
          <p:spPr>
            <a:xfrm>
              <a:off x="10411623" y="4768765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ForTrilinos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67F5ED0-124B-4055-A49E-9E4E7A2F5389}"/>
                </a:ext>
              </a:extLst>
            </p:cNvPr>
            <p:cNvSpPr/>
            <p:nvPr/>
          </p:nvSpPr>
          <p:spPr>
            <a:xfrm>
              <a:off x="10411623" y="5064174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SLATE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F78234F-7082-4951-9E4B-8A0C68FE2CDE}"/>
                </a:ext>
              </a:extLst>
            </p:cNvPr>
            <p:cNvSpPr/>
            <p:nvPr/>
          </p:nvSpPr>
          <p:spPr>
            <a:xfrm>
              <a:off x="10411623" y="2405493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MFEM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C1A635D-633C-402F-B703-B351CF8F558E}"/>
                </a:ext>
              </a:extLst>
            </p:cNvPr>
            <p:cNvSpPr/>
            <p:nvPr/>
          </p:nvSpPr>
          <p:spPr>
            <a:xfrm>
              <a:off x="10411623" y="2700902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Kokkoskernels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CF597A9-DAD9-4381-A7DB-5C6ACA4046A2}"/>
                </a:ext>
              </a:extLst>
            </p:cNvPr>
            <p:cNvSpPr/>
            <p:nvPr/>
          </p:nvSpPr>
          <p:spPr>
            <a:xfrm>
              <a:off x="10411623" y="2996311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Trilinos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56B6D6B-37AE-46FD-A993-D50451FDE78C}"/>
                </a:ext>
              </a:extLst>
            </p:cNvPr>
            <p:cNvSpPr/>
            <p:nvPr/>
          </p:nvSpPr>
          <p:spPr>
            <a:xfrm>
              <a:off x="10411623" y="1814675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hypre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5543A2B-D4D9-4F18-AF70-3C5E62D74468}"/>
                </a:ext>
              </a:extLst>
            </p:cNvPr>
            <p:cNvSpPr/>
            <p:nvPr/>
          </p:nvSpPr>
          <p:spPr>
            <a:xfrm>
              <a:off x="10411623" y="2110084"/>
              <a:ext cx="1617819" cy="22987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FleSCI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76B9245-3556-1948-8489-F116AFA64DFC}"/>
              </a:ext>
            </a:extLst>
          </p:cNvPr>
          <p:cNvGrpSpPr/>
          <p:nvPr/>
        </p:nvGrpSpPr>
        <p:grpSpPr>
          <a:xfrm>
            <a:off x="132161" y="1220228"/>
            <a:ext cx="1674974" cy="5529921"/>
            <a:chOff x="3726281" y="1236709"/>
            <a:chExt cx="1674974" cy="552992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DFA51CE-3915-4E35-AC03-80F65F1EFD18}"/>
                </a:ext>
              </a:extLst>
            </p:cNvPr>
            <p:cNvSpPr/>
            <p:nvPr/>
          </p:nvSpPr>
          <p:spPr>
            <a:xfrm>
              <a:off x="3750917" y="1236709"/>
              <a:ext cx="1650338" cy="56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45720" rIns="0" bIns="45720" numCol="1" spcCol="1270" anchor="b" anchorCtr="0">
              <a:noAutofit/>
            </a:bodyPr>
            <a:lstStyle/>
            <a:p>
              <a:pPr marL="0" marR="0" lvl="0" indent="0" algn="l" defTabSz="2222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PMR Core (17)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7796C35-CC3B-493B-8574-E8553664BF51}"/>
                </a:ext>
              </a:extLst>
            </p:cNvPr>
            <p:cNvSpPr/>
            <p:nvPr/>
          </p:nvSpPr>
          <p:spPr>
            <a:xfrm>
              <a:off x="3726281" y="5359583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UPC++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6773CD6F-D33A-4A2B-BDA3-7A301BF4D573}"/>
                </a:ext>
              </a:extLst>
            </p:cNvPr>
            <p:cNvSpPr/>
            <p:nvPr/>
          </p:nvSpPr>
          <p:spPr>
            <a:xfrm>
              <a:off x="3726281" y="5654992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MPICH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09A548C-100B-458D-83FF-6E8DD03C395C}"/>
                </a:ext>
              </a:extLst>
            </p:cNvPr>
            <p:cNvSpPr/>
            <p:nvPr/>
          </p:nvSpPr>
          <p:spPr>
            <a:xfrm>
              <a:off x="3726281" y="5950401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Open MPI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09DE1746-D465-4F69-A5E8-95B474F01468}"/>
                </a:ext>
              </a:extLst>
            </p:cNvPr>
            <p:cNvSpPr/>
            <p:nvPr/>
          </p:nvSpPr>
          <p:spPr>
            <a:xfrm>
              <a:off x="3726281" y="6245810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Umpire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F8CA3A5-A0A4-4DCF-BB88-BF9176F0AB33}"/>
                </a:ext>
              </a:extLst>
            </p:cNvPr>
            <p:cNvSpPr/>
            <p:nvPr/>
          </p:nvSpPr>
          <p:spPr>
            <a:xfrm>
              <a:off x="3726281" y="6541284"/>
              <a:ext cx="1617819" cy="22534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91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AML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465BA9B-4739-40B1-A678-6420F8E6FF4D}"/>
                </a:ext>
              </a:extLst>
            </p:cNvPr>
            <p:cNvSpPr/>
            <p:nvPr/>
          </p:nvSpPr>
          <p:spPr>
            <a:xfrm>
              <a:off x="3726281" y="3291720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RAJA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6D5C94B-BFBE-4D6F-8DEA-2021F8E7B865}"/>
                </a:ext>
              </a:extLst>
            </p:cNvPr>
            <p:cNvSpPr/>
            <p:nvPr/>
          </p:nvSpPr>
          <p:spPr>
            <a:xfrm>
              <a:off x="3726281" y="3587129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CHAI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BC16862-A3F4-421E-837B-D32918B96BA6}"/>
                </a:ext>
              </a:extLst>
            </p:cNvPr>
            <p:cNvSpPr/>
            <p:nvPr/>
          </p:nvSpPr>
          <p:spPr>
            <a:xfrm>
              <a:off x="3726281" y="3882538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PaRSEC</a:t>
              </a: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*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B79625D-A3F7-412A-87FA-E76BD2856AEA}"/>
                </a:ext>
              </a:extLst>
            </p:cNvPr>
            <p:cNvSpPr/>
            <p:nvPr/>
          </p:nvSpPr>
          <p:spPr>
            <a:xfrm>
              <a:off x="3726281" y="4177947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DARMA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3082EC3-2A9D-4F56-B479-89BD24F8BFAA}"/>
                </a:ext>
              </a:extLst>
            </p:cNvPr>
            <p:cNvSpPr/>
            <p:nvPr/>
          </p:nvSpPr>
          <p:spPr>
            <a:xfrm>
              <a:off x="3726281" y="4473356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GASNet</a:t>
              </a: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-EX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9781CE1-77A1-444B-AE78-A870D3B1BD4E}"/>
                </a:ext>
              </a:extLst>
            </p:cNvPr>
            <p:cNvSpPr/>
            <p:nvPr/>
          </p:nvSpPr>
          <p:spPr>
            <a:xfrm>
              <a:off x="3726281" y="4768765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Qthreads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B321E2D2-5FF9-4125-AA4B-27C6AC6F2368}"/>
                </a:ext>
              </a:extLst>
            </p:cNvPr>
            <p:cNvSpPr/>
            <p:nvPr/>
          </p:nvSpPr>
          <p:spPr>
            <a:xfrm>
              <a:off x="3726281" y="5064174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BOLT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2357AF7-C174-455A-ABDB-1959A279E4F4}"/>
                </a:ext>
              </a:extLst>
            </p:cNvPr>
            <p:cNvSpPr/>
            <p:nvPr/>
          </p:nvSpPr>
          <p:spPr>
            <a:xfrm>
              <a:off x="3726281" y="2405493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SICM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A6C4032-DEBC-41A6-A569-066F57B28579}"/>
                </a:ext>
              </a:extLst>
            </p:cNvPr>
            <p:cNvSpPr/>
            <p:nvPr/>
          </p:nvSpPr>
          <p:spPr>
            <a:xfrm>
              <a:off x="3726281" y="2700902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Legion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A92C867F-869C-4FC7-A31D-3344CA7ADAB2}"/>
                </a:ext>
              </a:extLst>
            </p:cNvPr>
            <p:cNvSpPr/>
            <p:nvPr/>
          </p:nvSpPr>
          <p:spPr>
            <a:xfrm>
              <a:off x="3726281" y="2996311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Kokkos</a:t>
              </a: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(support)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13F9153D-2635-484F-A9EC-B9B41261B1FE}"/>
                </a:ext>
              </a:extLst>
            </p:cNvPr>
            <p:cNvSpPr/>
            <p:nvPr/>
          </p:nvSpPr>
          <p:spPr>
            <a:xfrm>
              <a:off x="3726281" y="1814675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QUO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AA64F16-9B16-43B6-B76A-27822A52123A}"/>
                </a:ext>
              </a:extLst>
            </p:cNvPr>
            <p:cNvSpPr/>
            <p:nvPr/>
          </p:nvSpPr>
          <p:spPr>
            <a:xfrm>
              <a:off x="3726281" y="2110084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Papyrus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DFCFE4B-5E96-7E4A-8ECB-BE7030F2A464}"/>
              </a:ext>
            </a:extLst>
          </p:cNvPr>
          <p:cNvGrpSpPr/>
          <p:nvPr/>
        </p:nvGrpSpPr>
        <p:grpSpPr>
          <a:xfrm>
            <a:off x="3452694" y="1223855"/>
            <a:ext cx="1716969" cy="3761931"/>
            <a:chOff x="383610" y="1236709"/>
            <a:chExt cx="1716969" cy="3761931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922A969F-48FA-4F54-8DB8-396D0BC753BA}"/>
                </a:ext>
              </a:extLst>
            </p:cNvPr>
            <p:cNvSpPr/>
            <p:nvPr/>
          </p:nvSpPr>
          <p:spPr>
            <a:xfrm>
              <a:off x="450241" y="1236709"/>
              <a:ext cx="1650338" cy="56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45720" rIns="0" bIns="45720" numCol="1" spcCol="1270" anchor="b" anchorCtr="0">
              <a:noAutofit/>
            </a:bodyPr>
            <a:lstStyle/>
            <a:p>
              <a:pPr marL="0" marR="0" lvl="0" indent="0" algn="l" defTabSz="2222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Tools and </a:t>
              </a:r>
              <a:b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</a:b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Technology (11)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6980DB9-9198-4A90-87E5-7A48155C03FD}"/>
                </a:ext>
              </a:extLst>
            </p:cNvPr>
            <p:cNvSpPr/>
            <p:nvPr/>
          </p:nvSpPr>
          <p:spPr>
            <a:xfrm>
              <a:off x="383610" y="3291720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PAPI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8F93A60D-0661-4058-B00C-AA10EEBEC228}"/>
                </a:ext>
              </a:extLst>
            </p:cNvPr>
            <p:cNvSpPr/>
            <p:nvPr/>
          </p:nvSpPr>
          <p:spPr>
            <a:xfrm>
              <a:off x="383610" y="3587129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Program Database Toolkit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D58820B2-AE5A-4636-9656-985DCC1B78DA}"/>
                </a:ext>
              </a:extLst>
            </p:cNvPr>
            <p:cNvSpPr/>
            <p:nvPr/>
          </p:nvSpPr>
          <p:spPr>
            <a:xfrm>
              <a:off x="383610" y="3882538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Search (random forests)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AF1DD442-6D29-4CD4-A0CC-6F62C2A6E19C}"/>
                </a:ext>
              </a:extLst>
            </p:cNvPr>
            <p:cNvSpPr/>
            <p:nvPr/>
          </p:nvSpPr>
          <p:spPr>
            <a:xfrm>
              <a:off x="383610" y="4177947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Siboka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2390F03F-E93D-4F7A-BE8A-4C48539BBDA1}"/>
                </a:ext>
              </a:extLst>
            </p:cNvPr>
            <p:cNvSpPr/>
            <p:nvPr/>
          </p:nvSpPr>
          <p:spPr>
            <a:xfrm>
              <a:off x="383610" y="4473356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C2C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840E573C-F85E-43AE-9E25-9DE1691BAF38}"/>
                </a:ext>
              </a:extLst>
            </p:cNvPr>
            <p:cNvSpPr/>
            <p:nvPr/>
          </p:nvSpPr>
          <p:spPr>
            <a:xfrm>
              <a:off x="383610" y="4768765"/>
              <a:ext cx="1617819" cy="22987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Sonar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AAD4BA60-3886-49CF-BEE0-F6756B1066A2}"/>
                </a:ext>
              </a:extLst>
            </p:cNvPr>
            <p:cNvSpPr/>
            <p:nvPr/>
          </p:nvSpPr>
          <p:spPr>
            <a:xfrm>
              <a:off x="383610" y="2405493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Dyninst</a:t>
              </a: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Binary Tools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BCD359DD-7DFF-4F7B-AC31-E8DB6470FCAC}"/>
                </a:ext>
              </a:extLst>
            </p:cNvPr>
            <p:cNvSpPr/>
            <p:nvPr/>
          </p:nvSpPr>
          <p:spPr>
            <a:xfrm>
              <a:off x="383610" y="2700902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Gotcha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C895F421-EA92-4FD3-A23A-C9B968110AF1}"/>
                </a:ext>
              </a:extLst>
            </p:cNvPr>
            <p:cNvSpPr/>
            <p:nvPr/>
          </p:nvSpPr>
          <p:spPr>
            <a:xfrm>
              <a:off x="383610" y="2996311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Caliper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3F1D709-0EF0-4A7B-AB78-40681AECC2B7}"/>
                </a:ext>
              </a:extLst>
            </p:cNvPr>
            <p:cNvSpPr/>
            <p:nvPr/>
          </p:nvSpPr>
          <p:spPr>
            <a:xfrm>
              <a:off x="383610" y="1814675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TAU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9DDAAE27-33B6-42A0-A1BA-553545BF5197}"/>
                </a:ext>
              </a:extLst>
            </p:cNvPr>
            <p:cNvSpPr/>
            <p:nvPr/>
          </p:nvSpPr>
          <p:spPr>
            <a:xfrm>
              <a:off x="383610" y="2110084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HPCToolkit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5524195-51BD-7448-9DDE-081A9D513544}"/>
              </a:ext>
            </a:extLst>
          </p:cNvPr>
          <p:cNvGrpSpPr/>
          <p:nvPr/>
        </p:nvGrpSpPr>
        <p:grpSpPr>
          <a:xfrm>
            <a:off x="1776690" y="1230282"/>
            <a:ext cx="1695972" cy="2580295"/>
            <a:chOff x="2054945" y="1236709"/>
            <a:chExt cx="1695972" cy="2580295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41F07E2D-19BE-44F2-BB51-8878D1A080F1}"/>
                </a:ext>
              </a:extLst>
            </p:cNvPr>
            <p:cNvSpPr/>
            <p:nvPr/>
          </p:nvSpPr>
          <p:spPr>
            <a:xfrm>
              <a:off x="2100579" y="1236709"/>
              <a:ext cx="1650338" cy="56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45720" rIns="0" bIns="45720" numCol="1" spcCol="1270" anchor="b" anchorCtr="0">
              <a:noAutofit/>
            </a:bodyPr>
            <a:lstStyle/>
            <a:p>
              <a:pPr marL="0" marR="0" lvl="0" indent="0" algn="l" defTabSz="2222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Compilers </a:t>
              </a:r>
              <a:b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</a:b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and Support (7)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825FBA8A-EA45-49A2-995D-86FB24D56E42}"/>
                </a:ext>
              </a:extLst>
            </p:cNvPr>
            <p:cNvSpPr/>
            <p:nvPr/>
          </p:nvSpPr>
          <p:spPr>
            <a:xfrm>
              <a:off x="2054945" y="3291720"/>
              <a:ext cx="1617819" cy="229875"/>
            </a:xfrm>
            <a:prstGeom prst="rect">
              <a:avLst/>
            </a:prstGeom>
            <a:solidFill>
              <a:schemeClr val="accent2">
                <a:lumMod val="40000"/>
                <a:lumOff val="6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OpenMP V &amp; V</a:t>
              </a: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EFBBFB20-D050-46D8-B6A9-9E8DC6F5F141}"/>
                </a:ext>
              </a:extLst>
            </p:cNvPr>
            <p:cNvSpPr/>
            <p:nvPr/>
          </p:nvSpPr>
          <p:spPr>
            <a:xfrm>
              <a:off x="2054945" y="3587129"/>
              <a:ext cx="1617819" cy="22987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Flang/LLVM Fortran comp</a:t>
              </a: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6B4F8652-EC76-497F-BAFA-7EA58BA95270}"/>
                </a:ext>
              </a:extLst>
            </p:cNvPr>
            <p:cNvSpPr/>
            <p:nvPr/>
          </p:nvSpPr>
          <p:spPr>
            <a:xfrm>
              <a:off x="2054945" y="2405493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LLVM</a:t>
              </a: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84DB1B5B-FB2B-4B00-A206-292DFEB99FBD}"/>
                </a:ext>
              </a:extLst>
            </p:cNvPr>
            <p:cNvSpPr/>
            <p:nvPr/>
          </p:nvSpPr>
          <p:spPr>
            <a:xfrm>
              <a:off x="2054945" y="2700902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CHiLL</a:t>
              </a: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autotuning comp</a:t>
              </a: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BC158A1D-5DC8-4369-AD4E-A7C4F8A8DFE4}"/>
                </a:ext>
              </a:extLst>
            </p:cNvPr>
            <p:cNvSpPr/>
            <p:nvPr/>
          </p:nvSpPr>
          <p:spPr>
            <a:xfrm>
              <a:off x="2054945" y="2996311"/>
              <a:ext cx="1617819" cy="229875"/>
            </a:xfrm>
            <a:prstGeom prst="rect">
              <a:avLst/>
            </a:prstGeom>
            <a:solidFill>
              <a:schemeClr val="accent2">
                <a:lumMod val="40000"/>
                <a:lumOff val="6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LLVM </a:t>
              </a: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openMP</a:t>
              </a: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comp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22FDA807-486D-4A51-91E8-5533EC22C0D6}"/>
                </a:ext>
              </a:extLst>
            </p:cNvPr>
            <p:cNvSpPr/>
            <p:nvPr/>
          </p:nvSpPr>
          <p:spPr>
            <a:xfrm>
              <a:off x="2054945" y="1814675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openarc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7E21A2FC-1952-4325-AD6A-5FCCF7D3C1E5}"/>
                </a:ext>
              </a:extLst>
            </p:cNvPr>
            <p:cNvSpPr/>
            <p:nvPr/>
          </p:nvSpPr>
          <p:spPr>
            <a:xfrm>
              <a:off x="2054945" y="2110084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Kitsune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DA4C504-78D2-DB4D-9146-1D122D0135FF}"/>
              </a:ext>
            </a:extLst>
          </p:cNvPr>
          <p:cNvGrpSpPr/>
          <p:nvPr/>
        </p:nvGrpSpPr>
        <p:grpSpPr>
          <a:xfrm>
            <a:off x="8484298" y="1366859"/>
            <a:ext cx="1658457" cy="3906964"/>
            <a:chOff x="7068953" y="1387085"/>
            <a:chExt cx="1658457" cy="3906964"/>
          </a:xfrm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99E502F0-2E08-467A-B13E-4828CF44EFFB}"/>
                </a:ext>
              </a:extLst>
            </p:cNvPr>
            <p:cNvSpPr/>
            <p:nvPr/>
          </p:nvSpPr>
          <p:spPr>
            <a:xfrm>
              <a:off x="7077072" y="1387085"/>
              <a:ext cx="1650338" cy="4193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45720" rIns="0" bIns="45720" numCol="1" spcCol="1270" anchor="b" anchorCtr="0">
              <a:noAutofit/>
            </a:bodyPr>
            <a:lstStyle/>
            <a:p>
              <a:pPr marL="0" marR="0" lvl="0" indent="0" algn="l" defTabSz="2222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Data </a:t>
              </a: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mgmt</a:t>
              </a: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, I/O Services, Checkpoint restart (12)</a:t>
              </a: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023B1F73-9675-4D10-ABB4-2F79B6B6E9D7}"/>
                </a:ext>
              </a:extLst>
            </p:cNvPr>
            <p:cNvSpPr/>
            <p:nvPr/>
          </p:nvSpPr>
          <p:spPr>
            <a:xfrm>
              <a:off x="7068953" y="3291720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Parallel </a:t>
              </a: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netCDF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EC71A9B1-DE84-42E4-A0DE-0A1873D51273}"/>
                </a:ext>
              </a:extLst>
            </p:cNvPr>
            <p:cNvSpPr/>
            <p:nvPr/>
          </p:nvSpPr>
          <p:spPr>
            <a:xfrm>
              <a:off x="7068953" y="3587129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ADIOS</a:t>
              </a: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7C01BD53-45B0-4EE0-B666-DDC5552F3947}"/>
                </a:ext>
              </a:extLst>
            </p:cNvPr>
            <p:cNvSpPr/>
            <p:nvPr/>
          </p:nvSpPr>
          <p:spPr>
            <a:xfrm>
              <a:off x="7068953" y="3882538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Darshan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D3FE091-13ED-491E-B314-5584397BCD86}"/>
                </a:ext>
              </a:extLst>
            </p:cNvPr>
            <p:cNvSpPr/>
            <p:nvPr/>
          </p:nvSpPr>
          <p:spPr>
            <a:xfrm>
              <a:off x="7068953" y="4177947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UnifyCR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B1E41006-E043-4297-B596-124F97A174E2}"/>
                </a:ext>
              </a:extLst>
            </p:cNvPr>
            <p:cNvSpPr/>
            <p:nvPr/>
          </p:nvSpPr>
          <p:spPr>
            <a:xfrm>
              <a:off x="7068953" y="4473356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VeloC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E9DF7074-E7BE-413B-97E9-C9ADDB38F34E}"/>
                </a:ext>
              </a:extLst>
            </p:cNvPr>
            <p:cNvSpPr/>
            <p:nvPr/>
          </p:nvSpPr>
          <p:spPr>
            <a:xfrm>
              <a:off x="7068953" y="4768765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IOSS</a:t>
              </a: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47EA09DD-FB4E-4FB2-9D78-8E469B24DAE6}"/>
                </a:ext>
              </a:extLst>
            </p:cNvPr>
            <p:cNvSpPr/>
            <p:nvPr/>
          </p:nvSpPr>
          <p:spPr>
            <a:xfrm>
              <a:off x="7068953" y="5064174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HXHIM</a:t>
              </a: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24A3F41B-EB64-4CA5-8D54-EF80B037E035}"/>
                </a:ext>
              </a:extLst>
            </p:cNvPr>
            <p:cNvSpPr/>
            <p:nvPr/>
          </p:nvSpPr>
          <p:spPr>
            <a:xfrm>
              <a:off x="7068953" y="2405493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ROMIO</a:t>
              </a: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8021E18D-8369-45E2-898A-1E4C1F912F50}"/>
                </a:ext>
              </a:extLst>
            </p:cNvPr>
            <p:cNvSpPr/>
            <p:nvPr/>
          </p:nvSpPr>
          <p:spPr>
            <a:xfrm>
              <a:off x="7068953" y="2700902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Mercury (Mochi suite)</a:t>
              </a: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AF36180-D5C6-480C-A379-C3A409F3A9AD}"/>
                </a:ext>
              </a:extLst>
            </p:cNvPr>
            <p:cNvSpPr/>
            <p:nvPr/>
          </p:nvSpPr>
          <p:spPr>
            <a:xfrm>
              <a:off x="7068953" y="2996311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HDF5</a:t>
              </a: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4988BF5A-152A-4F3B-A6EF-6855E113FE29}"/>
                </a:ext>
              </a:extLst>
            </p:cNvPr>
            <p:cNvSpPr/>
            <p:nvPr/>
          </p:nvSpPr>
          <p:spPr>
            <a:xfrm>
              <a:off x="7068953" y="1814675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SCR</a:t>
              </a: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BE12126C-2437-4D8B-A68B-8F6A81CFD9F7}"/>
                </a:ext>
              </a:extLst>
            </p:cNvPr>
            <p:cNvSpPr/>
            <p:nvPr/>
          </p:nvSpPr>
          <p:spPr>
            <a:xfrm>
              <a:off x="7068953" y="2110084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FAODEL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D0980-4BBC-634B-9630-7761469898A6}"/>
              </a:ext>
            </a:extLst>
          </p:cNvPr>
          <p:cNvGrpSpPr/>
          <p:nvPr/>
        </p:nvGrpSpPr>
        <p:grpSpPr>
          <a:xfrm>
            <a:off x="10196272" y="1216483"/>
            <a:ext cx="1688418" cy="4057340"/>
            <a:chOff x="8740289" y="1236709"/>
            <a:chExt cx="1688418" cy="4057340"/>
          </a:xfrm>
        </p:grpSpPr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EA47B849-3D67-4A7D-A2BC-EA4BCA12D302}"/>
                </a:ext>
              </a:extLst>
            </p:cNvPr>
            <p:cNvSpPr/>
            <p:nvPr/>
          </p:nvSpPr>
          <p:spPr>
            <a:xfrm>
              <a:off x="8778369" y="1236709"/>
              <a:ext cx="1650338" cy="56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45720" rIns="0" bIns="45720" numCol="1" spcCol="1270" anchor="b" anchorCtr="0">
              <a:noAutofit/>
            </a:bodyPr>
            <a:lstStyle/>
            <a:p>
              <a:pPr marL="0" marR="0" lvl="0" indent="0" algn="l" defTabSz="2222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Ecosystem/E4S </a:t>
              </a:r>
              <a:b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</a:b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at-large (12)</a:t>
              </a:r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BC7E9639-7B59-4545-983E-5616CCF197E8}"/>
                </a:ext>
              </a:extLst>
            </p:cNvPr>
            <p:cNvSpPr/>
            <p:nvPr/>
          </p:nvSpPr>
          <p:spPr>
            <a:xfrm>
              <a:off x="8740289" y="3291720"/>
              <a:ext cx="1617819" cy="22987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BEE</a:t>
              </a: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AEB025C3-E06E-4B4D-8748-E81DB61A772B}"/>
                </a:ext>
              </a:extLst>
            </p:cNvPr>
            <p:cNvSpPr/>
            <p:nvPr/>
          </p:nvSpPr>
          <p:spPr>
            <a:xfrm>
              <a:off x="8740289" y="3587129"/>
              <a:ext cx="1617819" cy="22987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FSEFI</a:t>
              </a:r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E9D7D1A-C4B2-41BF-B73A-DB1AF5F44CB9}"/>
                </a:ext>
              </a:extLst>
            </p:cNvPr>
            <p:cNvSpPr/>
            <p:nvPr/>
          </p:nvSpPr>
          <p:spPr>
            <a:xfrm>
              <a:off x="8740289" y="3882538"/>
              <a:ext cx="1617819" cy="22987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Kitten Lightweight Kernel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E9B4011D-7196-4144-B2D8-0EA1249FCE35}"/>
                </a:ext>
              </a:extLst>
            </p:cNvPr>
            <p:cNvSpPr/>
            <p:nvPr/>
          </p:nvSpPr>
          <p:spPr>
            <a:xfrm>
              <a:off x="8740289" y="4177947"/>
              <a:ext cx="1617819" cy="22987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COOLR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9317E843-FBBB-4801-9671-08EB13DADCF3}"/>
                </a:ext>
              </a:extLst>
            </p:cNvPr>
            <p:cNvSpPr/>
            <p:nvPr/>
          </p:nvSpPr>
          <p:spPr>
            <a:xfrm>
              <a:off x="8740289" y="4473356"/>
              <a:ext cx="1617819" cy="22987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NRM</a:t>
              </a: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B11C7A37-73C5-4ADB-AFBC-EAB20D5E9F56}"/>
                </a:ext>
              </a:extLst>
            </p:cNvPr>
            <p:cNvSpPr/>
            <p:nvPr/>
          </p:nvSpPr>
          <p:spPr>
            <a:xfrm>
              <a:off x="8740289" y="4768765"/>
              <a:ext cx="1617819" cy="22987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ArgoContainers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9481C31A-D185-48F6-91C6-0CC8466B27F6}"/>
                </a:ext>
              </a:extLst>
            </p:cNvPr>
            <p:cNvSpPr/>
            <p:nvPr/>
          </p:nvSpPr>
          <p:spPr>
            <a:xfrm>
              <a:off x="8740289" y="5064174"/>
              <a:ext cx="1617819" cy="22987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Spack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9A445714-2B6E-4525-A077-0B709C1B76E1}"/>
                </a:ext>
              </a:extLst>
            </p:cNvPr>
            <p:cNvSpPr/>
            <p:nvPr/>
          </p:nvSpPr>
          <p:spPr>
            <a:xfrm>
              <a:off x="8740289" y="2405493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MarFS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E8DC16F-255E-4E5B-89E2-9EF97108F9CC}"/>
                </a:ext>
              </a:extLst>
            </p:cNvPr>
            <p:cNvSpPr/>
            <p:nvPr/>
          </p:nvSpPr>
          <p:spPr>
            <a:xfrm>
              <a:off x="8740289" y="2700902"/>
              <a:ext cx="1617819" cy="229875"/>
            </a:xfrm>
            <a:prstGeom prst="rect">
              <a:avLst/>
            </a:prstGeom>
            <a:solidFill>
              <a:srgbClr val="9EA1CE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GUFI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9D4DF3AA-7C9B-4536-BFEC-843994EBFB44}"/>
                </a:ext>
              </a:extLst>
            </p:cNvPr>
            <p:cNvSpPr/>
            <p:nvPr/>
          </p:nvSpPr>
          <p:spPr>
            <a:xfrm>
              <a:off x="8740289" y="2996311"/>
              <a:ext cx="1617819" cy="229875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Intel GEOPM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392D9568-5A8E-4F7E-BAAE-88FE78C27680}"/>
                </a:ext>
              </a:extLst>
            </p:cNvPr>
            <p:cNvSpPr/>
            <p:nvPr/>
          </p:nvSpPr>
          <p:spPr>
            <a:xfrm>
              <a:off x="8740289" y="1814675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mpiFileUtils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D45E10F6-9110-47DC-9E3E-255B981CB93F}"/>
                </a:ext>
              </a:extLst>
            </p:cNvPr>
            <p:cNvSpPr/>
            <p:nvPr/>
          </p:nvSpPr>
          <p:spPr>
            <a:xfrm>
              <a:off x="8740289" y="2110084"/>
              <a:ext cx="1617819" cy="22987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20" tIns="45720" rIns="0" bIns="45720" numCol="1" spcCol="1270" anchor="ctr" anchorCtr="0">
              <a:noAutofit/>
            </a:bodyPr>
            <a:lstStyle/>
            <a:p>
              <a:pPr marL="0" marR="0" lvl="0" indent="0" algn="l" defTabSz="31115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TriBITS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6A2481C-A8C0-AB46-8971-F5D0508B979F}"/>
              </a:ext>
            </a:extLst>
          </p:cNvPr>
          <p:cNvGrpSpPr/>
          <p:nvPr/>
        </p:nvGrpSpPr>
        <p:grpSpPr>
          <a:xfrm>
            <a:off x="7741129" y="5491040"/>
            <a:ext cx="2255774" cy="1222855"/>
            <a:chOff x="5713452" y="5530957"/>
            <a:chExt cx="2255774" cy="1222855"/>
          </a:xfrm>
        </p:grpSpPr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B41F4317-1BBE-4C05-8AD5-A1AE44A3E794}"/>
                </a:ext>
              </a:extLst>
            </p:cNvPr>
            <p:cNvSpPr/>
            <p:nvPr/>
          </p:nvSpPr>
          <p:spPr>
            <a:xfrm>
              <a:off x="5721178" y="5799494"/>
              <a:ext cx="1809176" cy="21485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noFill/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4572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Tools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0FFDFF3F-8563-4764-A14C-02EB4EF7F887}"/>
                </a:ext>
              </a:extLst>
            </p:cNvPr>
            <p:cNvSpPr/>
            <p:nvPr/>
          </p:nvSpPr>
          <p:spPr>
            <a:xfrm>
              <a:off x="5721178" y="5530957"/>
              <a:ext cx="1809176" cy="21485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noFill/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4572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PMR</a:t>
              </a:r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3FF2BA95-B0AD-4C68-885C-500EC256B823}"/>
                </a:ext>
              </a:extLst>
            </p:cNvPr>
            <p:cNvSpPr/>
            <p:nvPr/>
          </p:nvSpPr>
          <p:spPr>
            <a:xfrm>
              <a:off x="5713452" y="6283827"/>
              <a:ext cx="1809176" cy="214854"/>
            </a:xfrm>
            <a:prstGeom prst="rect">
              <a:avLst/>
            </a:prstGeom>
            <a:solidFill>
              <a:srgbClr val="9EA1CE"/>
            </a:solidFill>
            <a:ln w="19050">
              <a:noFill/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4572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Data and Vis</a:t>
              </a: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0F774F49-6ADF-47DA-9B43-4D035FDC7C76}"/>
                </a:ext>
              </a:extLst>
            </p:cNvPr>
            <p:cNvSpPr/>
            <p:nvPr/>
          </p:nvSpPr>
          <p:spPr>
            <a:xfrm>
              <a:off x="5721178" y="6538958"/>
              <a:ext cx="1809176" cy="21485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9050">
              <a:noFill/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4572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Ecosystems and delivery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22FF645E-F913-4285-B29B-2025692C2FAC}"/>
                </a:ext>
              </a:extLst>
            </p:cNvPr>
            <p:cNvSpPr/>
            <p:nvPr/>
          </p:nvSpPr>
          <p:spPr>
            <a:xfrm>
              <a:off x="5713452" y="6041220"/>
              <a:ext cx="1809176" cy="21485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9050">
              <a:noFill/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4572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Math Libraries</a:t>
              </a:r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BCEA605D-F824-4F1A-8968-62A678D0FFC5}"/>
                </a:ext>
              </a:extLst>
            </p:cNvPr>
            <p:cNvSpPr/>
            <p:nvPr/>
          </p:nvSpPr>
          <p:spPr>
            <a:xfrm>
              <a:off x="7252848" y="5826366"/>
              <a:ext cx="716378" cy="71637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>
                  <a:lumMod val="50000"/>
                </a:schemeClr>
              </a:solidFill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91440" rIns="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Legend</a:t>
              </a:r>
            </a:p>
          </p:txBody>
        </p:sp>
      </p:grpSp>
      <p:sp>
        <p:nvSpPr>
          <p:cNvPr id="104" name="Freeform 103">
            <a:extLst>
              <a:ext uri="{FF2B5EF4-FFF2-40B4-BE49-F238E27FC236}">
                <a16:creationId xmlns:a16="http://schemas.microsoft.com/office/drawing/2014/main" id="{DC4D7D9A-379D-C245-B49D-9806A9EBC205}"/>
              </a:ext>
            </a:extLst>
          </p:cNvPr>
          <p:cNvSpPr/>
          <p:nvPr/>
        </p:nvSpPr>
        <p:spPr>
          <a:xfrm>
            <a:off x="450241" y="376949"/>
            <a:ext cx="11212326" cy="1626700"/>
          </a:xfrm>
          <a:custGeom>
            <a:avLst/>
            <a:gdLst>
              <a:gd name="connsiteX0" fmla="*/ 0 w 2525530"/>
              <a:gd name="connsiteY0" fmla="*/ 0 h 3033224"/>
              <a:gd name="connsiteX1" fmla="*/ 2525530 w 2525530"/>
              <a:gd name="connsiteY1" fmla="*/ 0 h 3033224"/>
              <a:gd name="connsiteX2" fmla="*/ 2525530 w 2525530"/>
              <a:gd name="connsiteY2" fmla="*/ 3033224 h 3033224"/>
              <a:gd name="connsiteX3" fmla="*/ 0 w 2525530"/>
              <a:gd name="connsiteY3" fmla="*/ 3033224 h 3033224"/>
              <a:gd name="connsiteX4" fmla="*/ 0 w 2525530"/>
              <a:gd name="connsiteY4" fmla="*/ 0 h 303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25530" h="3033224">
                <a:moveTo>
                  <a:pt x="0" y="0"/>
                </a:moveTo>
                <a:lnTo>
                  <a:pt x="2525530" y="0"/>
                </a:lnTo>
                <a:lnTo>
                  <a:pt x="2525530" y="3033224"/>
                </a:lnTo>
                <a:lnTo>
                  <a:pt x="0" y="3033224"/>
                </a:lnTo>
                <a:lnTo>
                  <a:pt x="0" y="0"/>
                </a:lnTo>
                <a:close/>
              </a:path>
            </a:pathLst>
          </a:custGeo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</a:ln>
        </p:spPr>
        <p:style>
          <a:lnRef idx="1"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0" marR="0" lvl="1" indent="0" algn="l" defTabSz="800100" rtl="0" eaLnBrk="1" fontAlgn="base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Arial Narrow"/>
              </a:rPr>
              <a:t>Motivation: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Arial Narrow"/>
              </a:rPr>
              <a:t> Properly chosen cross-team interactions will build relationships that support interoperability, usability, sustainability, quality, and productivity within ECP ST.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1" indent="0" algn="l" defTabSz="800100" rtl="0" eaLnBrk="1" fontAlgn="base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Arial Narrow"/>
              </a:rPr>
              <a:t>Action Plan: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Arial Narrow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Identify product groupings where coordination across development teams will improve usability and practices, and foster community growth among teams that develop similar and complementary capabilities.</a:t>
            </a:r>
          </a:p>
        </p:txBody>
      </p:sp>
    </p:spTree>
    <p:extLst>
      <p:ext uri="{BB962C8B-B14F-4D97-AF65-F5344CB8AC3E}">
        <p14:creationId xmlns:p14="http://schemas.microsoft.com/office/powerpoint/2010/main" val="747302912"/>
      </p:ext>
    </p:extLst>
  </p:cSld>
  <p:clrMapOvr>
    <a:masterClrMapping/>
  </p:clrMapOvr>
</p:sld>
</file>

<file path=ppt/theme/theme1.xml><?xml version="1.0" encoding="utf-8"?>
<a:theme xmlns:a="http://schemas.openxmlformats.org/drawingml/2006/main" name="1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5B691ECE-7C6D-4997-BC7F-E543AE111002}" vid="{5BAA2C60-E928-4876-BB7A-ADDFCB13D919}"/>
    </a:ext>
  </a:extLst>
</a:theme>
</file>

<file path=ppt/theme/theme10.xml><?xml version="1.0" encoding="utf-8"?>
<a:theme xmlns:a="http://schemas.openxmlformats.org/drawingml/2006/main" name="ECP_AD_IPR-v1.0_20171106">
  <a:themeElements>
    <a:clrScheme name="ECP 171103 final">
      <a:dk1>
        <a:sysClr val="windowText" lastClr="000000"/>
      </a:dk1>
      <a:lt1>
        <a:sysClr val="window" lastClr="FFFFFF"/>
      </a:lt1>
      <a:dk2>
        <a:srgbClr val="266093"/>
      </a:dk2>
      <a:lt2>
        <a:srgbClr val="FFFFFF"/>
      </a:lt2>
      <a:accent1>
        <a:srgbClr val="2A75BB"/>
      </a:accent1>
      <a:accent2>
        <a:srgbClr val="84B641"/>
      </a:accent2>
      <a:accent3>
        <a:srgbClr val="43B1E5"/>
      </a:accent3>
      <a:accent4>
        <a:srgbClr val="D13940"/>
      </a:accent4>
      <a:accent5>
        <a:srgbClr val="C39C2F"/>
      </a:accent5>
      <a:accent6>
        <a:srgbClr val="7F7F7F"/>
      </a:accent6>
      <a:hlink>
        <a:srgbClr val="A03123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</a:spPr>
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sz="2000" dirty="0">
            <a:solidFill>
              <a:schemeClr val="bg1"/>
            </a:solidFill>
          </a:defRPr>
        </a:defPPr>
      </a:lstStyle>
    </a:spDef>
    <a:txDef>
      <a:spPr>
        <a:noFill/>
      </a:spPr>
      <a:bodyPr wrap="square" lIns="118872" tIns="91440" rIns="118872" bIns="91440" rtlCol="0" anchor="ctr" anchorCtr="0">
        <a:spAutoFit/>
      </a:bodyPr>
      <a:lstStyle>
        <a:defPPr algn="l">
          <a:lnSpc>
            <a:spcPct val="90000"/>
          </a:lnSpc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CP_PowerPointTemplate-v1.0_20171106" id="{82BFD86B-8FF4-4B2C-AD68-5655622D7E2C}" vid="{C92328A0-5FA1-40E2-AE72-E588ED49ADDA}"/>
    </a:ext>
  </a:extLst>
</a:theme>
</file>

<file path=ppt/theme/theme11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A02F64FE-5291-4ACC-9EF5-3317EB1D1396}" vid="{2E02C1B1-FBEC-4689-AC9A-55943F7255E3}"/>
    </a:ext>
  </a:extLst>
</a:theme>
</file>

<file path=ppt/theme/theme3.xml><?xml version="1.0" encoding="utf-8"?>
<a:theme xmlns:a="http://schemas.openxmlformats.org/drawingml/2006/main" name="Presentations (Wide Screen)">
  <a:themeElements>
    <a:clrScheme name="ECP color palette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66092"/>
      </a:accent1>
      <a:accent2>
        <a:srgbClr val="84B641"/>
      </a:accent2>
      <a:accent3>
        <a:srgbClr val="43B1E5"/>
      </a:accent3>
      <a:accent4>
        <a:srgbClr val="DA1F28"/>
      </a:accent4>
      <a:accent5>
        <a:srgbClr val="CC9900"/>
      </a:accent5>
      <a:accent6>
        <a:srgbClr val="0070B9"/>
      </a:accent6>
      <a:hlink>
        <a:srgbClr val="A03123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ppt/theme/theme4.xml><?xml version="1.0" encoding="utf-8"?>
<a:theme xmlns:a="http://schemas.openxmlformats.org/drawingml/2006/main" name="4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5B691ECE-7C6D-4997-BC7F-E543AE111002}" vid="{5BAA2C60-E928-4876-BB7A-ADDFCB13D919}"/>
    </a:ext>
  </a:extLst>
</a:theme>
</file>

<file path=ppt/theme/theme5.xml><?xml version="1.0" encoding="utf-8"?>
<a:theme xmlns:a="http://schemas.openxmlformats.org/drawingml/2006/main" name="7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A02F64FE-5291-4ACC-9EF5-3317EB1D1396}" vid="{2E02C1B1-FBEC-4689-AC9A-55943F7255E3}"/>
    </a:ext>
  </a:extLst>
</a:theme>
</file>

<file path=ppt/theme/theme6.xml><?xml version="1.0" encoding="utf-8"?>
<a:theme xmlns:a="http://schemas.openxmlformats.org/drawingml/2006/main" name="3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A02F64FE-5291-4ACC-9EF5-3317EB1D1396}" vid="{2E02C1B1-FBEC-4689-AC9A-55943F7255E3}"/>
    </a:ext>
  </a:extLst>
</a:theme>
</file>

<file path=ppt/theme/theme7.xml><?xml version="1.0" encoding="utf-8"?>
<a:theme xmlns:a="http://schemas.openxmlformats.org/drawingml/2006/main" name="8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A02F64FE-5291-4ACC-9EF5-3317EB1D1396}" vid="{2E02C1B1-FBEC-4689-AC9A-55943F7255E3}"/>
    </a:ext>
  </a:extLst>
</a:theme>
</file>

<file path=ppt/theme/theme8.xml><?xml version="1.0" encoding="utf-8"?>
<a:theme xmlns:a="http://schemas.openxmlformats.org/drawingml/2006/main" name="9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5B691ECE-7C6D-4997-BC7F-E543AE111002}" vid="{5BAA2C60-E928-4876-BB7A-ADDFCB13D919}"/>
    </a:ext>
  </a:extLst>
</a:theme>
</file>

<file path=ppt/theme/theme9.xml><?xml version="1.0" encoding="utf-8"?>
<a:theme xmlns:a="http://schemas.openxmlformats.org/drawingml/2006/main" name="10_ORNL">
  <a:themeElements>
    <a:clrScheme name="ECP 190214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06C9E"/>
      </a:accent1>
      <a:accent2>
        <a:srgbClr val="84B641"/>
      </a:accent2>
      <a:accent3>
        <a:srgbClr val="1CA9C0"/>
      </a:accent3>
      <a:accent4>
        <a:srgbClr val="D33139"/>
      </a:accent4>
      <a:accent5>
        <a:srgbClr val="C8970C"/>
      </a:accent5>
      <a:accent6>
        <a:srgbClr val="5157A1"/>
      </a:accent6>
      <a:hlink>
        <a:srgbClr val="A03123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CP template 16x9 190214" id="{A02F64FE-5291-4ACC-9EF5-3317EB1D1396}" vid="{2E02C1B1-FBEC-4689-AC9A-55943F7255E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BA20C22-D077-412B-81BA-8B2541026FAD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F6B0504-AE38-4B68-B5E7-89AA94502C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14FB6BD-000C-41AF-9DE8-4264F777F37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1_ORNL</Template>
  <TotalTime>0</TotalTime>
  <Words>244</Words>
  <Application>Microsoft Macintosh PowerPoint</Application>
  <PresentationFormat>Widescreen</PresentationFormat>
  <Paragraphs>101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</vt:i4>
      </vt:variant>
    </vt:vector>
  </HeadingPairs>
  <TitlesOfParts>
    <vt:vector size="18" baseType="lpstr">
      <vt:lpstr>Arial</vt:lpstr>
      <vt:lpstr>Arial Black</vt:lpstr>
      <vt:lpstr>Arial Narrow</vt:lpstr>
      <vt:lpstr>Calibri</vt:lpstr>
      <vt:lpstr>Century Gothic</vt:lpstr>
      <vt:lpstr>Helvetica</vt:lpstr>
      <vt:lpstr>Symbol</vt:lpstr>
      <vt:lpstr>1_ORNL</vt:lpstr>
      <vt:lpstr>2_ORNL</vt:lpstr>
      <vt:lpstr>Presentations (Wide Screen)</vt:lpstr>
      <vt:lpstr>4_ORNL</vt:lpstr>
      <vt:lpstr>7_ORNL</vt:lpstr>
      <vt:lpstr>3_ORNL</vt:lpstr>
      <vt:lpstr>8_ORNL</vt:lpstr>
      <vt:lpstr>9_ORNL</vt:lpstr>
      <vt:lpstr>10_ORNL</vt:lpstr>
      <vt:lpstr>ECP_AD_IPR-v1.0_20171106</vt:lpstr>
      <vt:lpstr>ECP ST SDKs span all technology areas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Diachin, Lori A.</dc:creator>
  <cp:keywords/>
  <dc:description/>
  <cp:lastModifiedBy/>
  <cp:revision>1</cp:revision>
  <cp:lastPrinted>2019-11-18T22:37:00Z</cp:lastPrinted>
  <dcterms:created xsi:type="dcterms:W3CDTF">2019-03-11T18:08:49Z</dcterms:created>
  <dcterms:modified xsi:type="dcterms:W3CDTF">2020-11-18T22:13:33Z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

<file path=docProps/thumbnail.jpeg>
</file>